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Public Sans"/>
      <p:bold r:id="rId14"/>
      <p:boldItalic r:id="rId15"/>
    </p:embeddedFont>
    <p:embeddedFont>
      <p:font typeface="Archivo Black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hzjSQV42/lHG4kX1AbBvzGRJd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ublicSans-boldItalic.fntdata"/><Relationship Id="rId14" Type="http://schemas.openxmlformats.org/officeDocument/2006/relationships/font" Target="fonts/PublicSans-bold.fntdata"/><Relationship Id="rId17" Type="http://customschemas.google.com/relationships/presentationmetadata" Target="metadata"/><Relationship Id="rId16" Type="http://schemas.openxmlformats.org/officeDocument/2006/relationships/font" Target="fonts/Archivo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jp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Relationship Id="rId4" Type="http://schemas.openxmlformats.org/officeDocument/2006/relationships/image" Target="../media/image9.png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9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3" Type="http://schemas.openxmlformats.org/officeDocument/2006/relationships/image" Target="../media/image20.pn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Relationship Id="rId4" Type="http://schemas.openxmlformats.org/officeDocument/2006/relationships/image" Target="../media/image38.png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3" Type="http://schemas.openxmlformats.org/officeDocument/2006/relationships/hyperlink" Target="http://drive.google.com/file/d/1hPIw7z6EZGUYTtQZvWj1jPcnvThNos-9/view" TargetMode="External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Relationship Id="rId4" Type="http://schemas.openxmlformats.org/officeDocument/2006/relationships/image" Target="../media/image38.png"/><Relationship Id="rId9" Type="http://schemas.openxmlformats.org/officeDocument/2006/relationships/image" Target="../media/image16.png"/><Relationship Id="rId14" Type="http://schemas.openxmlformats.org/officeDocument/2006/relationships/image" Target="../media/image40.jp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3" Type="http://schemas.openxmlformats.org/officeDocument/2006/relationships/image" Target="../media/image29.png"/><Relationship Id="rId1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38.png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5" Type="http://schemas.openxmlformats.org/officeDocument/2006/relationships/image" Target="../media/image43.png"/><Relationship Id="rId6" Type="http://schemas.openxmlformats.org/officeDocument/2006/relationships/image" Target="../media/image12.png"/><Relationship Id="rId7" Type="http://schemas.openxmlformats.org/officeDocument/2006/relationships/image" Target="../media/image28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5" Type="http://schemas.openxmlformats.org/officeDocument/2006/relationships/image" Target="../media/image43.png"/><Relationship Id="rId6" Type="http://schemas.openxmlformats.org/officeDocument/2006/relationships/image" Target="../media/image12.png"/><Relationship Id="rId7" Type="http://schemas.openxmlformats.org/officeDocument/2006/relationships/image" Target="../media/image28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8.png"/><Relationship Id="rId13" Type="http://schemas.openxmlformats.org/officeDocument/2006/relationships/image" Target="../media/image17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Relationship Id="rId4" Type="http://schemas.openxmlformats.org/officeDocument/2006/relationships/image" Target="../media/image46.png"/><Relationship Id="rId9" Type="http://schemas.openxmlformats.org/officeDocument/2006/relationships/image" Target="../media/image25.png"/><Relationship Id="rId15" Type="http://schemas.openxmlformats.org/officeDocument/2006/relationships/image" Target="../media/image45.png"/><Relationship Id="rId14" Type="http://schemas.openxmlformats.org/officeDocument/2006/relationships/image" Target="../media/image41.png"/><Relationship Id="rId5" Type="http://schemas.openxmlformats.org/officeDocument/2006/relationships/image" Target="../media/image36.png"/><Relationship Id="rId6" Type="http://schemas.openxmlformats.org/officeDocument/2006/relationships/image" Target="../media/image35.png"/><Relationship Id="rId7" Type="http://schemas.openxmlformats.org/officeDocument/2006/relationships/image" Target="../media/image2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6" r="-12886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9389372" y="-1524067"/>
            <a:ext cx="13058282" cy="12396463"/>
            <a:chOff x="3387" y="-66675"/>
            <a:chExt cx="806026" cy="765175"/>
          </a:xfrm>
        </p:grpSpPr>
        <p:sp>
          <p:nvSpPr>
            <p:cNvPr id="86" name="Google Shape;86;p1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CA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9941813" y="-3767290"/>
            <a:ext cx="13598403" cy="12907942"/>
            <a:chOff x="3253" y="-66675"/>
            <a:chExt cx="806295" cy="765355"/>
          </a:xfrm>
        </p:grpSpPr>
        <p:sp>
          <p:nvSpPr>
            <p:cNvPr id="89" name="Google Shape;89;p1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7E1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92" name="Google Shape;92;p1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7D11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1174750" y="6904433"/>
            <a:ext cx="4667250" cy="1034903"/>
          </a:xfrm>
          <a:custGeom>
            <a:rect b="b" l="l" r="r" t="t"/>
            <a:pathLst>
              <a:path extrusionOk="0" h="1034903" w="4667250">
                <a:moveTo>
                  <a:pt x="0" y="0"/>
                </a:moveTo>
                <a:lnTo>
                  <a:pt x="4667250" y="0"/>
                </a:lnTo>
                <a:lnTo>
                  <a:pt x="4667250" y="1034903"/>
                </a:lnTo>
                <a:lnTo>
                  <a:pt x="0" y="1034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-157619"/>
            </a:stretch>
          </a:blipFill>
          <a:ln>
            <a:noFill/>
          </a:ln>
        </p:spPr>
      </p:sp>
      <p:grpSp>
        <p:nvGrpSpPr>
          <p:cNvPr id="95" name="Google Shape;95;p1"/>
          <p:cNvGrpSpPr/>
          <p:nvPr/>
        </p:nvGrpSpPr>
        <p:grpSpPr>
          <a:xfrm>
            <a:off x="1028700" y="6522391"/>
            <a:ext cx="6716909" cy="1247282"/>
            <a:chOff x="0" y="-44331"/>
            <a:chExt cx="1229235" cy="328500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1229235" cy="261847"/>
            </a:xfrm>
            <a:custGeom>
              <a:rect b="b" l="l" r="r" t="t"/>
              <a:pathLst>
                <a:path extrusionOk="0" h="261847" w="1229235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7D11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0" y="-44331"/>
              <a:ext cx="1229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</a:rPr>
                <a:t>https://yanarex.github.io/shuttle-app-website/</a:t>
              </a:r>
              <a:endParaRPr/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8931318" y="8140036"/>
            <a:ext cx="4583894" cy="4052174"/>
            <a:chOff x="24952" y="36798"/>
            <a:chExt cx="762896" cy="674402"/>
          </a:xfrm>
        </p:grpSpPr>
        <p:sp>
          <p:nvSpPr>
            <p:cNvPr id="99" name="Google Shape;99;p1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7E112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15185256" y="9686925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1"/>
          <p:cNvGrpSpPr/>
          <p:nvPr/>
        </p:nvGrpSpPr>
        <p:grpSpPr>
          <a:xfrm rot="10800000">
            <a:off x="9846155" y="-1378656"/>
            <a:ext cx="3127157" cy="2767208"/>
            <a:chOff x="27265" y="40210"/>
            <a:chExt cx="758270" cy="670990"/>
          </a:xfrm>
        </p:grpSpPr>
        <p:sp>
          <p:nvSpPr>
            <p:cNvPr id="103" name="Google Shape;103;p1"/>
            <p:cNvSpPr/>
            <p:nvPr/>
          </p:nvSpPr>
          <p:spPr>
            <a:xfrm>
              <a:off x="27265" y="40210"/>
              <a:ext cx="758270" cy="670990"/>
            </a:xfrm>
            <a:custGeom>
              <a:rect b="b" l="l" r="r" t="t"/>
              <a:pathLst>
                <a:path extrusionOk="0"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CAB3B3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"/>
          <p:cNvSpPr/>
          <p:nvPr/>
        </p:nvSpPr>
        <p:spPr>
          <a:xfrm>
            <a:off x="15615187" y="-2501277"/>
            <a:ext cx="4656068" cy="4114800"/>
          </a:xfrm>
          <a:custGeom>
            <a:rect b="b" l="l" r="r" t="t"/>
            <a:pathLst>
              <a:path extrusionOk="0"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"/>
          <p:cNvSpPr/>
          <p:nvPr/>
        </p:nvSpPr>
        <p:spPr>
          <a:xfrm>
            <a:off x="15185256" y="-339102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"/>
          <p:cNvSpPr/>
          <p:nvPr/>
        </p:nvSpPr>
        <p:spPr>
          <a:xfrm>
            <a:off x="9779036" y="882162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9" name="Google Shape;109;p1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110" name="Google Shape;110;p1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1223265" y="1855830"/>
            <a:ext cx="6716860" cy="6716860"/>
          </a:xfrm>
          <a:custGeom>
            <a:rect b="b" l="l" r="r" t="t"/>
            <a:pathLst>
              <a:path extrusionOk="0" h="6716860" w="6716860">
                <a:moveTo>
                  <a:pt x="0" y="0"/>
                </a:moveTo>
                <a:lnTo>
                  <a:pt x="6716860" y="0"/>
                </a:lnTo>
                <a:lnTo>
                  <a:pt x="6716860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"/>
          <p:cNvSpPr txBox="1"/>
          <p:nvPr/>
        </p:nvSpPr>
        <p:spPr>
          <a:xfrm>
            <a:off x="1028700" y="1774954"/>
            <a:ext cx="77787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PANTHER SHUTTLE APP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028700" y="7774102"/>
            <a:ext cx="8115300" cy="1298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Members: Joseph Hilte, Tony Arrington, Jonathan Suo, and Chase Monigle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7D1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 rot="5400000">
            <a:off x="6161452" y="5399591"/>
            <a:ext cx="6249644" cy="15624"/>
          </a:xfrm>
          <a:custGeom>
            <a:rect b="b" l="l" r="r" t="t"/>
            <a:pathLst>
              <a:path extrusionOk="0" h="15624" w="6249644">
                <a:moveTo>
                  <a:pt x="0" y="0"/>
                </a:moveTo>
                <a:lnTo>
                  <a:pt x="6249644" y="0"/>
                </a:lnTo>
                <a:lnTo>
                  <a:pt x="6249644" y="15624"/>
                </a:lnTo>
                <a:lnTo>
                  <a:pt x="0" y="15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>
            <a:off x="8947598" y="19311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/>
          <p:nvPr/>
        </p:nvSpPr>
        <p:spPr>
          <a:xfrm>
            <a:off x="8947598" y="36456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2"/>
          <p:cNvSpPr/>
          <p:nvPr/>
        </p:nvSpPr>
        <p:spPr>
          <a:xfrm>
            <a:off x="8947598" y="53601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2"/>
          <p:cNvSpPr/>
          <p:nvPr/>
        </p:nvSpPr>
        <p:spPr>
          <a:xfrm>
            <a:off x="8947598" y="70746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2"/>
          <p:cNvGrpSpPr/>
          <p:nvPr/>
        </p:nvGrpSpPr>
        <p:grpSpPr>
          <a:xfrm>
            <a:off x="9032056" y="1985273"/>
            <a:ext cx="490708" cy="490708"/>
            <a:chOff x="0" y="0"/>
            <a:chExt cx="812800" cy="812800"/>
          </a:xfrm>
        </p:grpSpPr>
        <p:sp>
          <p:nvSpPr>
            <p:cNvPr id="126" name="Google Shape;12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9032056" y="3699773"/>
            <a:ext cx="490708" cy="490708"/>
            <a:chOff x="0" y="0"/>
            <a:chExt cx="812800" cy="812800"/>
          </a:xfrm>
        </p:grpSpPr>
        <p:sp>
          <p:nvSpPr>
            <p:cNvPr id="129" name="Google Shape;12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9032056" y="5414273"/>
            <a:ext cx="490708" cy="490708"/>
            <a:chOff x="0" y="0"/>
            <a:chExt cx="812800" cy="81280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9032056" y="7128773"/>
            <a:ext cx="490708" cy="490708"/>
            <a:chOff x="0" y="0"/>
            <a:chExt cx="812800" cy="812800"/>
          </a:xfrm>
        </p:grpSpPr>
        <p:sp>
          <p:nvSpPr>
            <p:cNvPr id="135" name="Google Shape;13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3733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 rot="10800000">
            <a:off x="14183347" y="-1362592"/>
            <a:ext cx="5119583" cy="2695167"/>
            <a:chOff x="0" y="-57150"/>
            <a:chExt cx="1177416" cy="619842"/>
          </a:xfrm>
        </p:grpSpPr>
        <p:sp>
          <p:nvSpPr>
            <p:cNvPr id="138" name="Google Shape;138;p2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139" name="Google Shape;139;p2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10800000">
            <a:off x="11533067" y="-624938"/>
            <a:ext cx="5726233" cy="1305135"/>
            <a:chOff x="0" y="-57150"/>
            <a:chExt cx="3054608" cy="696212"/>
          </a:xfrm>
        </p:grpSpPr>
        <p:sp>
          <p:nvSpPr>
            <p:cNvPr id="141" name="Google Shape;141;p2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2" name="Google Shape;142;p2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-673113" y="9002584"/>
            <a:ext cx="8799130" cy="2695167"/>
            <a:chOff x="0" y="-57150"/>
            <a:chExt cx="2023648" cy="619842"/>
          </a:xfrm>
        </p:grpSpPr>
        <p:sp>
          <p:nvSpPr>
            <p:cNvPr id="144" name="Google Shape;144;p2"/>
            <p:cNvSpPr/>
            <p:nvPr/>
          </p:nvSpPr>
          <p:spPr>
            <a:xfrm>
              <a:off x="0" y="0"/>
              <a:ext cx="2023648" cy="562692"/>
            </a:xfrm>
            <a:custGeom>
              <a:rect b="b" l="l" r="r" t="t"/>
              <a:pathLst>
                <a:path extrusionOk="0" h="562692" w="2023648">
                  <a:moveTo>
                    <a:pt x="2023648" y="281346"/>
                  </a:moveTo>
                  <a:lnTo>
                    <a:pt x="182044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820448" y="0"/>
                  </a:lnTo>
                  <a:lnTo>
                    <a:pt x="2023648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</p:sp>
        <p:sp>
          <p:nvSpPr>
            <p:cNvPr id="145" name="Google Shape;145;p2"/>
            <p:cNvSpPr txBox="1"/>
            <p:nvPr/>
          </p:nvSpPr>
          <p:spPr>
            <a:xfrm>
              <a:off x="114300" y="-57150"/>
              <a:ext cx="1795048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2"/>
          <p:cNvGrpSpPr/>
          <p:nvPr/>
        </p:nvGrpSpPr>
        <p:grpSpPr>
          <a:xfrm>
            <a:off x="-673113" y="8572082"/>
            <a:ext cx="2673102" cy="1254979"/>
            <a:chOff x="0" y="-57150"/>
            <a:chExt cx="1482931" cy="696212"/>
          </a:xfrm>
        </p:grpSpPr>
        <p:sp>
          <p:nvSpPr>
            <p:cNvPr id="147" name="Google Shape;147;p2"/>
            <p:cNvSpPr/>
            <p:nvPr/>
          </p:nvSpPr>
          <p:spPr>
            <a:xfrm>
              <a:off x="0" y="0"/>
              <a:ext cx="1482931" cy="639062"/>
            </a:xfrm>
            <a:custGeom>
              <a:rect b="b" l="l" r="r" t="t"/>
              <a:pathLst>
                <a:path extrusionOk="0" h="639062" w="1482931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8" name="Google Shape;148;p2"/>
            <p:cNvSpPr txBox="1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150" name="Google Shape;150;p2"/>
          <p:cNvSpPr/>
          <p:nvPr/>
        </p:nvSpPr>
        <p:spPr>
          <a:xfrm>
            <a:off x="-936887" y="178564"/>
            <a:ext cx="1336551" cy="905513"/>
          </a:xfrm>
          <a:custGeom>
            <a:rect b="b" l="l" r="r" t="t"/>
            <a:pathLst>
              <a:path extrusionOk="0" h="905513" w="1336551">
                <a:moveTo>
                  <a:pt x="0" y="0"/>
                </a:moveTo>
                <a:lnTo>
                  <a:pt x="1336551" y="0"/>
                </a:lnTo>
                <a:lnTo>
                  <a:pt x="1336551" y="905514"/>
                </a:lnTo>
                <a:lnTo>
                  <a:pt x="0" y="905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2"/>
          <p:cNvSpPr/>
          <p:nvPr/>
        </p:nvSpPr>
        <p:spPr>
          <a:xfrm>
            <a:off x="17083802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2"/>
          <p:cNvSpPr/>
          <p:nvPr/>
        </p:nvSpPr>
        <p:spPr>
          <a:xfrm>
            <a:off x="17942798" y="-341999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2"/>
          <p:cNvSpPr/>
          <p:nvPr/>
        </p:nvSpPr>
        <p:spPr>
          <a:xfrm>
            <a:off x="10145339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561113"/>
            </a:stretch>
          </a:blipFill>
          <a:ln>
            <a:noFill/>
          </a:ln>
        </p:spPr>
      </p:sp>
      <p:sp>
        <p:nvSpPr>
          <p:cNvPr id="154" name="Google Shape;154;p2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2"/>
          <p:cNvSpPr txBox="1"/>
          <p:nvPr/>
        </p:nvSpPr>
        <p:spPr>
          <a:xfrm>
            <a:off x="1244600" y="1676400"/>
            <a:ext cx="6704238" cy="107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Main Objectives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10145339" y="2505300"/>
            <a:ext cx="614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Have a demoable and runnable prototype </a:t>
            </a: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version</a:t>
            </a:r>
            <a:r>
              <a:rPr b="0" i="0" lang="en-US" sz="2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of the app to test and showcase</a:t>
            </a:r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10145339" y="4219800"/>
            <a:ext cx="6148223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Have an interactive and usable graphical user interface for the app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10145339" y="1986152"/>
            <a:ext cx="7378169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Have a Running Version of the App to Showcase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10145339" y="3700652"/>
            <a:ext cx="7950180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a basic Graphical User Interface (GUI).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10145350" y="5807050"/>
            <a:ext cx="752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Implementing</a:t>
            </a:r>
            <a:r>
              <a:rPr b="0" i="0" lang="en-US" sz="2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the core functionality of the app is crucial for ensuring that all components work seamlessly together. 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10145339" y="5393942"/>
            <a:ext cx="73782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7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the base framework for our app.</a:t>
            </a:r>
            <a:endParaRPr/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67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10145339" y="7647177"/>
            <a:ext cx="6148223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Implementing the shuttle schedule and info to the app</a:t>
            </a:r>
            <a:endParaRPr/>
          </a:p>
        </p:txBody>
      </p:sp>
      <p:sp>
        <p:nvSpPr>
          <p:cNvPr id="163" name="Google Shape;163;p2"/>
          <p:cNvSpPr txBox="1"/>
          <p:nvPr/>
        </p:nvSpPr>
        <p:spPr>
          <a:xfrm>
            <a:off x="10145339" y="7129652"/>
            <a:ext cx="7378169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Shuttle Schedule as viewable PDF.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1244600" y="2873601"/>
            <a:ext cx="6652200" cy="5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5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Our main objectives for this milestone are to ensure a functional and presentable app version. This includes a demo-ready prototype showcasing its capabilities. We aim to implement a basic, interactive GUI to enhance user experience. Additionally, we'll establish the base framework for seamless component integration. Lastly, we'll incorporate the shuttle schedule as a viewable PDF for easy user access.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/>
          <p:nvPr/>
        </p:nvSpPr>
        <p:spPr>
          <a:xfrm>
            <a:off x="-4729900" y="-37340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0" name="Google Shape;170;p3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171" name="Google Shape;171;p3"/>
            <p:cNvSpPr/>
            <p:nvPr/>
          </p:nvSpPr>
          <p:spPr>
            <a:xfrm>
              <a:off x="0" y="0"/>
              <a:ext cx="786013" cy="562692"/>
            </a:xfrm>
            <a:custGeom>
              <a:rect b="b" l="l" r="r" t="t"/>
              <a:pathLst>
                <a:path extrusionOk="0" h="562692" w="786013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</p:sp>
        <p:sp>
          <p:nvSpPr>
            <p:cNvPr id="172" name="Google Shape;172;p3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3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174" name="Google Shape;174;p3"/>
            <p:cNvSpPr/>
            <p:nvPr/>
          </p:nvSpPr>
          <p:spPr>
            <a:xfrm>
              <a:off x="0" y="0"/>
              <a:ext cx="846733" cy="562692"/>
            </a:xfrm>
            <a:custGeom>
              <a:rect b="b" l="l" r="r" t="t"/>
              <a:pathLst>
                <a:path extrusionOk="0" h="562692" w="846733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175" name="Google Shape;175;p3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3"/>
          <p:cNvSpPr/>
          <p:nvPr/>
        </p:nvSpPr>
        <p:spPr>
          <a:xfrm flipH="1">
            <a:off x="1028700" y="8090388"/>
            <a:ext cx="6302261" cy="1892446"/>
          </a:xfrm>
          <a:custGeom>
            <a:rect b="b" l="l" r="r" t="t"/>
            <a:pathLst>
              <a:path extrusionOk="0" h="1892446" w="6302261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-78996"/>
            </a:stretch>
          </a:blipFill>
          <a:ln>
            <a:noFill/>
          </a:ln>
        </p:spPr>
      </p:sp>
      <p:sp>
        <p:nvSpPr>
          <p:cNvPr id="177" name="Google Shape;177;p3"/>
          <p:cNvSpPr/>
          <p:nvPr/>
        </p:nvSpPr>
        <p:spPr>
          <a:xfrm>
            <a:off x="-2306113" y="1322286"/>
            <a:ext cx="10086031" cy="7642428"/>
          </a:xfrm>
          <a:custGeom>
            <a:rect b="b" l="l" r="r" t="t"/>
            <a:pathLst>
              <a:path extrusionOk="0" h="468046" w="61770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78" name="Google Shape;178;p3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179" name="Google Shape;179;p3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rect b="b" l="l" r="r" t="t"/>
                <a:pathLst>
                  <a:path extrusionOk="0"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</p:sp>
          <p:sp>
            <p:nvSpPr>
              <p:cNvPr id="181" name="Google Shape;181;p3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3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183" name="Google Shape;183;p3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rect b="b" l="l" r="r" t="t"/>
                <a:pathLst>
                  <a:path extrusionOk="0"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cap="sq" cmpd="sng" w="571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4" name="Google Shape;184;p3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5" name="Google Shape;185;p3"/>
          <p:cNvSpPr/>
          <p:nvPr/>
        </p:nvSpPr>
        <p:spPr>
          <a:xfrm>
            <a:off x="8216900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561113"/>
            </a:stretch>
          </a:blipFill>
          <a:ln>
            <a:noFill/>
          </a:ln>
        </p:spPr>
      </p:sp>
      <p:sp>
        <p:nvSpPr>
          <p:cNvPr id="186" name="Google Shape;186;p3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3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188" name="Google Shape;188;p3"/>
          <p:cNvSpPr/>
          <p:nvPr/>
        </p:nvSpPr>
        <p:spPr>
          <a:xfrm>
            <a:off x="1028700" y="528080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3"/>
          <p:cNvSpPr/>
          <p:nvPr/>
        </p:nvSpPr>
        <p:spPr>
          <a:xfrm>
            <a:off x="5449810" y="6858000"/>
            <a:ext cx="885980" cy="536756"/>
          </a:xfrm>
          <a:custGeom>
            <a:rect b="b" l="l" r="r" t="t"/>
            <a:pathLst>
              <a:path extrusionOk="0"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3"/>
          <p:cNvSpPr/>
          <p:nvPr/>
        </p:nvSpPr>
        <p:spPr>
          <a:xfrm>
            <a:off x="-1854200" y="-373396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3"/>
          <p:cNvSpPr/>
          <p:nvPr/>
        </p:nvSpPr>
        <p:spPr>
          <a:xfrm>
            <a:off x="16566627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3"/>
          <p:cNvSpPr/>
          <p:nvPr/>
        </p:nvSpPr>
        <p:spPr>
          <a:xfrm>
            <a:off x="17919895" y="9853727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93" name="Google Shape;19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84325" y="1977000"/>
            <a:ext cx="4477362" cy="790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/>
          <p:nvPr/>
        </p:nvSpPr>
        <p:spPr>
          <a:xfrm>
            <a:off x="1795272" y="3554553"/>
            <a:ext cx="2828925" cy="4114800"/>
          </a:xfrm>
          <a:custGeom>
            <a:rect b="b" l="l" r="r" t="t"/>
            <a:pathLst>
              <a:path extrusionOk="0" h="4114800" w="2828925">
                <a:moveTo>
                  <a:pt x="0" y="0"/>
                </a:moveTo>
                <a:lnTo>
                  <a:pt x="2828925" y="0"/>
                </a:lnTo>
                <a:lnTo>
                  <a:pt x="2828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3"/>
          <p:cNvSpPr txBox="1"/>
          <p:nvPr/>
        </p:nvSpPr>
        <p:spPr>
          <a:xfrm>
            <a:off x="7072879" y="990600"/>
            <a:ext cx="9725898" cy="107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First Version of the app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1" name="Google Shape;201;p4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202" name="Google Shape;202;p4"/>
            <p:cNvSpPr/>
            <p:nvPr/>
          </p:nvSpPr>
          <p:spPr>
            <a:xfrm>
              <a:off x="0" y="0"/>
              <a:ext cx="786013" cy="562692"/>
            </a:xfrm>
            <a:custGeom>
              <a:rect b="b" l="l" r="r" t="t"/>
              <a:pathLst>
                <a:path extrusionOk="0" h="562692" w="786013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</p:sp>
        <p:sp>
          <p:nvSpPr>
            <p:cNvPr id="203" name="Google Shape;203;p4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205" name="Google Shape;205;p4"/>
            <p:cNvSpPr/>
            <p:nvPr/>
          </p:nvSpPr>
          <p:spPr>
            <a:xfrm>
              <a:off x="0" y="0"/>
              <a:ext cx="846733" cy="562692"/>
            </a:xfrm>
            <a:custGeom>
              <a:rect b="b" l="l" r="r" t="t"/>
              <a:pathLst>
                <a:path extrusionOk="0" h="562692" w="846733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206" name="Google Shape;206;p4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4"/>
          <p:cNvSpPr/>
          <p:nvPr/>
        </p:nvSpPr>
        <p:spPr>
          <a:xfrm flipH="1">
            <a:off x="1028700" y="8090388"/>
            <a:ext cx="6302261" cy="1892446"/>
          </a:xfrm>
          <a:custGeom>
            <a:rect b="b" l="l" r="r" t="t"/>
            <a:pathLst>
              <a:path extrusionOk="0" h="1892446" w="6302261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-78996"/>
            </a:stretch>
          </a:blipFill>
          <a:ln>
            <a:noFill/>
          </a:ln>
        </p:spPr>
      </p:sp>
      <p:sp>
        <p:nvSpPr>
          <p:cNvPr id="208" name="Google Shape;208;p4"/>
          <p:cNvSpPr/>
          <p:nvPr/>
        </p:nvSpPr>
        <p:spPr>
          <a:xfrm>
            <a:off x="-2306113" y="1322286"/>
            <a:ext cx="10086031" cy="7642428"/>
          </a:xfrm>
          <a:custGeom>
            <a:rect b="b" l="l" r="r" t="t"/>
            <a:pathLst>
              <a:path extrusionOk="0" h="468046" w="61770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09" name="Google Shape;209;p4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210" name="Google Shape;210;p4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rect b="b" l="l" r="r" t="t"/>
                <a:pathLst>
                  <a:path extrusionOk="0"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</p:sp>
          <p:sp>
            <p:nvSpPr>
              <p:cNvPr id="212" name="Google Shape;212;p4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4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214" name="Google Shape;214;p4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rect b="b" l="l" r="r" t="t"/>
                <a:pathLst>
                  <a:path extrusionOk="0"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cap="sq" cmpd="sng" w="571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5" name="Google Shape;215;p4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6" name="Google Shape;216;p4"/>
          <p:cNvSpPr/>
          <p:nvPr/>
        </p:nvSpPr>
        <p:spPr>
          <a:xfrm>
            <a:off x="8216900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561113"/>
            </a:stretch>
          </a:blipFill>
          <a:ln>
            <a:noFill/>
          </a:ln>
        </p:spPr>
      </p:sp>
      <p:sp>
        <p:nvSpPr>
          <p:cNvPr id="217" name="Google Shape;217;p4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4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219" name="Google Shape;219;p4"/>
          <p:cNvSpPr/>
          <p:nvPr/>
        </p:nvSpPr>
        <p:spPr>
          <a:xfrm>
            <a:off x="1028700" y="528080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4"/>
          <p:cNvSpPr/>
          <p:nvPr/>
        </p:nvSpPr>
        <p:spPr>
          <a:xfrm>
            <a:off x="5449810" y="6858000"/>
            <a:ext cx="885980" cy="536756"/>
          </a:xfrm>
          <a:custGeom>
            <a:rect b="b" l="l" r="r" t="t"/>
            <a:pathLst>
              <a:path extrusionOk="0"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4"/>
          <p:cNvSpPr/>
          <p:nvPr/>
        </p:nvSpPr>
        <p:spPr>
          <a:xfrm>
            <a:off x="-1854200" y="-373396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4"/>
          <p:cNvSpPr/>
          <p:nvPr/>
        </p:nvSpPr>
        <p:spPr>
          <a:xfrm>
            <a:off x="16566627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4"/>
          <p:cNvSpPr/>
          <p:nvPr/>
        </p:nvSpPr>
        <p:spPr>
          <a:xfrm>
            <a:off x="17919895" y="9853727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4"/>
          <p:cNvSpPr/>
          <p:nvPr/>
        </p:nvSpPr>
        <p:spPr>
          <a:xfrm>
            <a:off x="1028700" y="3279956"/>
            <a:ext cx="3739324" cy="4114800"/>
          </a:xfrm>
          <a:custGeom>
            <a:rect b="b" l="l" r="r" t="t"/>
            <a:pathLst>
              <a:path extrusionOk="0" h="4114800" w="3739324">
                <a:moveTo>
                  <a:pt x="0" y="0"/>
                </a:moveTo>
                <a:lnTo>
                  <a:pt x="3739324" y="0"/>
                </a:lnTo>
                <a:lnTo>
                  <a:pt x="3739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4"/>
          <p:cNvSpPr txBox="1"/>
          <p:nvPr/>
        </p:nvSpPr>
        <p:spPr>
          <a:xfrm>
            <a:off x="7779917" y="990600"/>
            <a:ext cx="6972300" cy="2147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GUI/Framework</a:t>
            </a:r>
            <a:endParaRPr/>
          </a:p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99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226" name="Google Shape;226;p4" title="GUI/Framework Ver 1 Showcase.mov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35800" y="2365174"/>
            <a:ext cx="11555474" cy="649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2" name="Google Shape;232;p5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233" name="Google Shape;233;p5"/>
            <p:cNvSpPr/>
            <p:nvPr/>
          </p:nvSpPr>
          <p:spPr>
            <a:xfrm>
              <a:off x="0" y="0"/>
              <a:ext cx="786013" cy="562692"/>
            </a:xfrm>
            <a:custGeom>
              <a:rect b="b" l="l" r="r" t="t"/>
              <a:pathLst>
                <a:path extrusionOk="0" h="562692" w="786013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</p:sp>
        <p:sp>
          <p:nvSpPr>
            <p:cNvPr id="234" name="Google Shape;234;p5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5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236" name="Google Shape;236;p5"/>
            <p:cNvSpPr/>
            <p:nvPr/>
          </p:nvSpPr>
          <p:spPr>
            <a:xfrm>
              <a:off x="0" y="0"/>
              <a:ext cx="846733" cy="562692"/>
            </a:xfrm>
            <a:custGeom>
              <a:rect b="b" l="l" r="r" t="t"/>
              <a:pathLst>
                <a:path extrusionOk="0" h="562692" w="846733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237" name="Google Shape;237;p5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5"/>
          <p:cNvSpPr/>
          <p:nvPr/>
        </p:nvSpPr>
        <p:spPr>
          <a:xfrm flipH="1">
            <a:off x="1028700" y="8090388"/>
            <a:ext cx="6302261" cy="1892446"/>
          </a:xfrm>
          <a:custGeom>
            <a:rect b="b" l="l" r="r" t="t"/>
            <a:pathLst>
              <a:path extrusionOk="0" h="1892446" w="6302261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-78996"/>
            </a:stretch>
          </a:blipFill>
          <a:ln>
            <a:noFill/>
          </a:ln>
        </p:spPr>
      </p:sp>
      <p:sp>
        <p:nvSpPr>
          <p:cNvPr id="239" name="Google Shape;239;p5"/>
          <p:cNvSpPr/>
          <p:nvPr/>
        </p:nvSpPr>
        <p:spPr>
          <a:xfrm>
            <a:off x="-2306113" y="1322286"/>
            <a:ext cx="10086031" cy="7642428"/>
          </a:xfrm>
          <a:custGeom>
            <a:rect b="b" l="l" r="r" t="t"/>
            <a:pathLst>
              <a:path extrusionOk="0" h="468046" w="61770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40" name="Google Shape;240;p5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241" name="Google Shape;241;p5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242" name="Google Shape;242;p5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rect b="b" l="l" r="r" t="t"/>
                <a:pathLst>
                  <a:path extrusionOk="0"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</p:sp>
          <p:sp>
            <p:nvSpPr>
              <p:cNvPr id="243" name="Google Shape;243;p5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rect b="b" l="l" r="r" t="t"/>
                <a:pathLst>
                  <a:path extrusionOk="0"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cap="sq" cmpd="sng" w="571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6" name="Google Shape;246;p5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7" name="Google Shape;247;p5"/>
          <p:cNvSpPr/>
          <p:nvPr/>
        </p:nvSpPr>
        <p:spPr>
          <a:xfrm>
            <a:off x="8216900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561113"/>
            </a:stretch>
          </a:blipFill>
          <a:ln>
            <a:noFill/>
          </a:ln>
        </p:spPr>
      </p:sp>
      <p:sp>
        <p:nvSpPr>
          <p:cNvPr id="248" name="Google Shape;248;p5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5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250" name="Google Shape;250;p5"/>
          <p:cNvSpPr/>
          <p:nvPr/>
        </p:nvSpPr>
        <p:spPr>
          <a:xfrm>
            <a:off x="1028700" y="528080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5"/>
          <p:cNvSpPr/>
          <p:nvPr/>
        </p:nvSpPr>
        <p:spPr>
          <a:xfrm>
            <a:off x="5449810" y="6858000"/>
            <a:ext cx="885980" cy="536756"/>
          </a:xfrm>
          <a:custGeom>
            <a:rect b="b" l="l" r="r" t="t"/>
            <a:pathLst>
              <a:path extrusionOk="0"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5"/>
          <p:cNvSpPr/>
          <p:nvPr/>
        </p:nvSpPr>
        <p:spPr>
          <a:xfrm>
            <a:off x="-1854200" y="-373396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5"/>
          <p:cNvSpPr/>
          <p:nvPr/>
        </p:nvSpPr>
        <p:spPr>
          <a:xfrm>
            <a:off x="16566627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5"/>
          <p:cNvSpPr/>
          <p:nvPr/>
        </p:nvSpPr>
        <p:spPr>
          <a:xfrm>
            <a:off x="17919895" y="9853727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5" name="Google Shape;255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76250" y="2183129"/>
            <a:ext cx="4394450" cy="781231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/>
          <p:nvPr/>
        </p:nvSpPr>
        <p:spPr>
          <a:xfrm>
            <a:off x="679394" y="3400229"/>
            <a:ext cx="4394447" cy="4114800"/>
          </a:xfrm>
          <a:custGeom>
            <a:rect b="b" l="l" r="r" t="t"/>
            <a:pathLst>
              <a:path extrusionOk="0" h="4114800" w="4394447">
                <a:moveTo>
                  <a:pt x="0" y="0"/>
                </a:moveTo>
                <a:lnTo>
                  <a:pt x="4394447" y="0"/>
                </a:lnTo>
                <a:lnTo>
                  <a:pt x="43944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5"/>
          <p:cNvSpPr txBox="1"/>
          <p:nvPr/>
        </p:nvSpPr>
        <p:spPr>
          <a:xfrm>
            <a:off x="6286712" y="1352297"/>
            <a:ext cx="11174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Implementing Shuttle Schedule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3" name="Google Shape;263;p6"/>
          <p:cNvGrpSpPr/>
          <p:nvPr/>
        </p:nvGrpSpPr>
        <p:grpSpPr>
          <a:xfrm rot="10800000">
            <a:off x="13625677" y="-1477201"/>
            <a:ext cx="5390494" cy="2695167"/>
            <a:chOff x="0" y="-57150"/>
            <a:chExt cx="1239720" cy="619842"/>
          </a:xfrm>
        </p:grpSpPr>
        <p:sp>
          <p:nvSpPr>
            <p:cNvPr id="264" name="Google Shape;264;p6"/>
            <p:cNvSpPr/>
            <p:nvPr/>
          </p:nvSpPr>
          <p:spPr>
            <a:xfrm>
              <a:off x="0" y="0"/>
              <a:ext cx="1239720" cy="562692"/>
            </a:xfrm>
            <a:custGeom>
              <a:rect b="b" l="l" r="r" t="t"/>
              <a:pathLst>
                <a:path extrusionOk="0" h="562692" w="123972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265" name="Google Shape;265;p6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10800000">
            <a:off x="-726419" y="-1477201"/>
            <a:ext cx="5390494" cy="2695167"/>
            <a:chOff x="0" y="-57150"/>
            <a:chExt cx="1239720" cy="619842"/>
          </a:xfrm>
        </p:grpSpPr>
        <p:sp>
          <p:nvSpPr>
            <p:cNvPr id="267" name="Google Shape;267;p6"/>
            <p:cNvSpPr/>
            <p:nvPr/>
          </p:nvSpPr>
          <p:spPr>
            <a:xfrm>
              <a:off x="0" y="0"/>
              <a:ext cx="1239720" cy="562692"/>
            </a:xfrm>
            <a:custGeom>
              <a:rect b="b" l="l" r="r" t="t"/>
              <a:pathLst>
                <a:path extrusionOk="0" h="562692" w="123972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268" name="Google Shape;268;p6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6"/>
          <p:cNvGrpSpPr/>
          <p:nvPr/>
        </p:nvGrpSpPr>
        <p:grpSpPr>
          <a:xfrm rot="10800000">
            <a:off x="15914948" y="433762"/>
            <a:ext cx="2755050" cy="1167226"/>
            <a:chOff x="0" y="-57150"/>
            <a:chExt cx="1643297" cy="696212"/>
          </a:xfrm>
        </p:grpSpPr>
        <p:sp>
          <p:nvSpPr>
            <p:cNvPr id="270" name="Google Shape;270;p6"/>
            <p:cNvSpPr/>
            <p:nvPr/>
          </p:nvSpPr>
          <p:spPr>
            <a:xfrm>
              <a:off x="0" y="0"/>
              <a:ext cx="1643297" cy="639062"/>
            </a:xfrm>
            <a:custGeom>
              <a:rect b="b" l="l" r="r" t="t"/>
              <a:pathLst>
                <a:path extrusionOk="0" h="639062" w="1643297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1" name="Google Shape;271;p6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6"/>
          <p:cNvGrpSpPr/>
          <p:nvPr/>
        </p:nvGrpSpPr>
        <p:grpSpPr>
          <a:xfrm rot="10800000">
            <a:off x="-380247" y="433762"/>
            <a:ext cx="2755050" cy="1167226"/>
            <a:chOff x="0" y="-57150"/>
            <a:chExt cx="1643297" cy="696212"/>
          </a:xfrm>
        </p:grpSpPr>
        <p:sp>
          <p:nvSpPr>
            <p:cNvPr id="273" name="Google Shape;273;p6"/>
            <p:cNvSpPr/>
            <p:nvPr/>
          </p:nvSpPr>
          <p:spPr>
            <a:xfrm>
              <a:off x="0" y="0"/>
              <a:ext cx="1643297" cy="639062"/>
            </a:xfrm>
            <a:custGeom>
              <a:rect b="b" l="l" r="r" t="t"/>
              <a:pathLst>
                <a:path extrusionOk="0" h="639062" w="1643297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4" name="Google Shape;274;p6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6"/>
          <p:cNvSpPr/>
          <p:nvPr/>
        </p:nvSpPr>
        <p:spPr>
          <a:xfrm rot="5400000">
            <a:off x="-289309" y="1124240"/>
            <a:ext cx="1314829" cy="417924"/>
          </a:xfrm>
          <a:custGeom>
            <a:rect b="b" l="l" r="r" t="t"/>
            <a:pathLst>
              <a:path extrusionOk="0" h="417924" w="1314829">
                <a:moveTo>
                  <a:pt x="0" y="0"/>
                </a:moveTo>
                <a:lnTo>
                  <a:pt x="1314829" y="0"/>
                </a:lnTo>
                <a:lnTo>
                  <a:pt x="1314829" y="417924"/>
                </a:lnTo>
                <a:lnTo>
                  <a:pt x="0" y="41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276" name="Google Shape;276;p6"/>
          <p:cNvSpPr/>
          <p:nvPr/>
        </p:nvSpPr>
        <p:spPr>
          <a:xfrm>
            <a:off x="17761450" y="2809883"/>
            <a:ext cx="1053100" cy="720057"/>
          </a:xfrm>
          <a:custGeom>
            <a:rect b="b" l="l" r="r" t="t"/>
            <a:pathLst>
              <a:path extrusionOk="0" h="720057" w="1053100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6"/>
          <p:cNvSpPr/>
          <p:nvPr/>
        </p:nvSpPr>
        <p:spPr>
          <a:xfrm>
            <a:off x="16212050" y="-233337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6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483226"/>
            </a:stretch>
          </a:blipFill>
          <a:ln>
            <a:noFill/>
          </a:ln>
        </p:spPr>
      </p:sp>
      <p:sp>
        <p:nvSpPr>
          <p:cNvPr id="279" name="Google Shape;279;p6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6"/>
          <p:cNvSpPr/>
          <p:nvPr/>
        </p:nvSpPr>
        <p:spPr>
          <a:xfrm>
            <a:off x="3537930" y="3169912"/>
            <a:ext cx="11212140" cy="5606070"/>
          </a:xfrm>
          <a:custGeom>
            <a:rect b="b" l="l" r="r" t="t"/>
            <a:pathLst>
              <a:path extrusionOk="0" h="5606070" w="11212140">
                <a:moveTo>
                  <a:pt x="0" y="0"/>
                </a:moveTo>
                <a:lnTo>
                  <a:pt x="11212140" y="0"/>
                </a:lnTo>
                <a:lnTo>
                  <a:pt x="11212140" y="5606070"/>
                </a:lnTo>
                <a:lnTo>
                  <a:pt x="0" y="5606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6"/>
          <p:cNvSpPr txBox="1"/>
          <p:nvPr/>
        </p:nvSpPr>
        <p:spPr>
          <a:xfrm>
            <a:off x="4662323" y="1161733"/>
            <a:ext cx="8963353" cy="107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Milestone 2 Progress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7" name="Google Shape;287;p7"/>
          <p:cNvGrpSpPr/>
          <p:nvPr/>
        </p:nvGrpSpPr>
        <p:grpSpPr>
          <a:xfrm rot="10800000">
            <a:off x="13625677" y="-1477201"/>
            <a:ext cx="5390494" cy="2695167"/>
            <a:chOff x="0" y="-57150"/>
            <a:chExt cx="1239720" cy="619842"/>
          </a:xfrm>
        </p:grpSpPr>
        <p:sp>
          <p:nvSpPr>
            <p:cNvPr id="288" name="Google Shape;288;p7"/>
            <p:cNvSpPr/>
            <p:nvPr/>
          </p:nvSpPr>
          <p:spPr>
            <a:xfrm>
              <a:off x="0" y="0"/>
              <a:ext cx="1239720" cy="562692"/>
            </a:xfrm>
            <a:custGeom>
              <a:rect b="b" l="l" r="r" t="t"/>
              <a:pathLst>
                <a:path extrusionOk="0" h="562692" w="123972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289" name="Google Shape;289;p7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7"/>
          <p:cNvGrpSpPr/>
          <p:nvPr/>
        </p:nvGrpSpPr>
        <p:grpSpPr>
          <a:xfrm rot="10800000">
            <a:off x="-726419" y="-1477201"/>
            <a:ext cx="5390494" cy="2695167"/>
            <a:chOff x="0" y="-57150"/>
            <a:chExt cx="1239720" cy="619842"/>
          </a:xfrm>
        </p:grpSpPr>
        <p:sp>
          <p:nvSpPr>
            <p:cNvPr id="291" name="Google Shape;291;p7"/>
            <p:cNvSpPr/>
            <p:nvPr/>
          </p:nvSpPr>
          <p:spPr>
            <a:xfrm>
              <a:off x="0" y="0"/>
              <a:ext cx="1239720" cy="562692"/>
            </a:xfrm>
            <a:custGeom>
              <a:rect b="b" l="l" r="r" t="t"/>
              <a:pathLst>
                <a:path extrusionOk="0" h="562692" w="123972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292" name="Google Shape;292;p7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7"/>
          <p:cNvGrpSpPr/>
          <p:nvPr/>
        </p:nvGrpSpPr>
        <p:grpSpPr>
          <a:xfrm rot="10800000">
            <a:off x="15914948" y="433762"/>
            <a:ext cx="2755050" cy="1167226"/>
            <a:chOff x="0" y="-57150"/>
            <a:chExt cx="1643297" cy="696212"/>
          </a:xfrm>
        </p:grpSpPr>
        <p:sp>
          <p:nvSpPr>
            <p:cNvPr id="294" name="Google Shape;294;p7"/>
            <p:cNvSpPr/>
            <p:nvPr/>
          </p:nvSpPr>
          <p:spPr>
            <a:xfrm>
              <a:off x="0" y="0"/>
              <a:ext cx="1643297" cy="639062"/>
            </a:xfrm>
            <a:custGeom>
              <a:rect b="b" l="l" r="r" t="t"/>
              <a:pathLst>
                <a:path extrusionOk="0" h="639062" w="1643297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5" name="Google Shape;295;p7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7"/>
          <p:cNvGrpSpPr/>
          <p:nvPr/>
        </p:nvGrpSpPr>
        <p:grpSpPr>
          <a:xfrm rot="10800000">
            <a:off x="-380247" y="433762"/>
            <a:ext cx="2755050" cy="1167226"/>
            <a:chOff x="0" y="-57150"/>
            <a:chExt cx="1643297" cy="696212"/>
          </a:xfrm>
        </p:grpSpPr>
        <p:sp>
          <p:nvSpPr>
            <p:cNvPr id="297" name="Google Shape;297;p7"/>
            <p:cNvSpPr/>
            <p:nvPr/>
          </p:nvSpPr>
          <p:spPr>
            <a:xfrm>
              <a:off x="0" y="0"/>
              <a:ext cx="1643297" cy="639062"/>
            </a:xfrm>
            <a:custGeom>
              <a:rect b="b" l="l" r="r" t="t"/>
              <a:pathLst>
                <a:path extrusionOk="0" h="639062" w="1643297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8" name="Google Shape;298;p7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7"/>
          <p:cNvSpPr/>
          <p:nvPr/>
        </p:nvSpPr>
        <p:spPr>
          <a:xfrm rot="5400000">
            <a:off x="-289309" y="1124240"/>
            <a:ext cx="1314829" cy="417924"/>
          </a:xfrm>
          <a:custGeom>
            <a:rect b="b" l="l" r="r" t="t"/>
            <a:pathLst>
              <a:path extrusionOk="0" h="417924" w="1314829">
                <a:moveTo>
                  <a:pt x="0" y="0"/>
                </a:moveTo>
                <a:lnTo>
                  <a:pt x="1314829" y="0"/>
                </a:lnTo>
                <a:lnTo>
                  <a:pt x="1314829" y="417924"/>
                </a:lnTo>
                <a:lnTo>
                  <a:pt x="0" y="41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300" name="Google Shape;300;p7"/>
          <p:cNvSpPr/>
          <p:nvPr/>
        </p:nvSpPr>
        <p:spPr>
          <a:xfrm>
            <a:off x="17761450" y="2809883"/>
            <a:ext cx="1053100" cy="720057"/>
          </a:xfrm>
          <a:custGeom>
            <a:rect b="b" l="l" r="r" t="t"/>
            <a:pathLst>
              <a:path extrusionOk="0" h="720057" w="1053100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7"/>
          <p:cNvSpPr/>
          <p:nvPr/>
        </p:nvSpPr>
        <p:spPr>
          <a:xfrm>
            <a:off x="16212050" y="-233337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7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483226"/>
            </a:stretch>
          </a:blipFill>
          <a:ln>
            <a:noFill/>
          </a:ln>
        </p:spPr>
      </p:sp>
      <p:sp>
        <p:nvSpPr>
          <p:cNvPr id="303" name="Google Shape;303;p7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7"/>
          <p:cNvSpPr/>
          <p:nvPr/>
        </p:nvSpPr>
        <p:spPr>
          <a:xfrm>
            <a:off x="2570018" y="3067821"/>
            <a:ext cx="13147964" cy="5367128"/>
          </a:xfrm>
          <a:custGeom>
            <a:rect b="b" l="l" r="r" t="t"/>
            <a:pathLst>
              <a:path extrusionOk="0" h="5367128" w="13147964">
                <a:moveTo>
                  <a:pt x="0" y="0"/>
                </a:moveTo>
                <a:lnTo>
                  <a:pt x="13147964" y="0"/>
                </a:lnTo>
                <a:lnTo>
                  <a:pt x="13147964" y="5367127"/>
                </a:lnTo>
                <a:lnTo>
                  <a:pt x="0" y="5367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7"/>
          <p:cNvSpPr txBox="1"/>
          <p:nvPr/>
        </p:nvSpPr>
        <p:spPr>
          <a:xfrm>
            <a:off x="4662323" y="1161733"/>
            <a:ext cx="8963353" cy="107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Milestone 3 Plan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1" name="Google Shape;311;p8"/>
          <p:cNvGrpSpPr/>
          <p:nvPr/>
        </p:nvGrpSpPr>
        <p:grpSpPr>
          <a:xfrm>
            <a:off x="9554503" y="4460958"/>
            <a:ext cx="11712292" cy="10728841"/>
            <a:chOff x="0" y="-57150"/>
            <a:chExt cx="676659" cy="619842"/>
          </a:xfrm>
        </p:grpSpPr>
        <p:sp>
          <p:nvSpPr>
            <p:cNvPr id="312" name="Google Shape;312;p8"/>
            <p:cNvSpPr/>
            <p:nvPr/>
          </p:nvSpPr>
          <p:spPr>
            <a:xfrm>
              <a:off x="0" y="0"/>
              <a:ext cx="676659" cy="562692"/>
            </a:xfrm>
            <a:custGeom>
              <a:rect b="b" l="l" r="r" t="t"/>
              <a:pathLst>
                <a:path extrusionOk="0"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</p:sp>
        <p:sp>
          <p:nvSpPr>
            <p:cNvPr id="313" name="Google Shape;313;p8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8"/>
          <p:cNvGrpSpPr/>
          <p:nvPr/>
        </p:nvGrpSpPr>
        <p:grpSpPr>
          <a:xfrm>
            <a:off x="8217453" y="-3119006"/>
            <a:ext cx="18316223" cy="12641235"/>
            <a:chOff x="0" y="-57150"/>
            <a:chExt cx="492556" cy="339946"/>
          </a:xfrm>
        </p:grpSpPr>
        <p:sp>
          <p:nvSpPr>
            <p:cNvPr id="315" name="Google Shape;315;p8"/>
            <p:cNvSpPr/>
            <p:nvPr/>
          </p:nvSpPr>
          <p:spPr>
            <a:xfrm>
              <a:off x="0" y="0"/>
              <a:ext cx="492556" cy="282796"/>
            </a:xfrm>
            <a:custGeom>
              <a:rect b="b" l="l" r="r" t="t"/>
              <a:pathLst>
                <a:path extrusionOk="0"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</p:sp>
        <p:sp>
          <p:nvSpPr>
            <p:cNvPr id="316" name="Google Shape;316;p8"/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8"/>
          <p:cNvSpPr/>
          <p:nvPr/>
        </p:nvSpPr>
        <p:spPr>
          <a:xfrm rot="-5400000">
            <a:off x="9303727" y="913505"/>
            <a:ext cx="8548199" cy="9278914"/>
          </a:xfrm>
          <a:custGeom>
            <a:rect b="b" l="l" r="r" t="t"/>
            <a:pathLst>
              <a:path extrusionOk="0" h="9278914" w="8548199">
                <a:moveTo>
                  <a:pt x="0" y="0"/>
                </a:moveTo>
                <a:lnTo>
                  <a:pt x="8548199" y="0"/>
                </a:lnTo>
                <a:lnTo>
                  <a:pt x="8548199" y="9278914"/>
                </a:lnTo>
                <a:lnTo>
                  <a:pt x="0" y="927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8"/>
          <p:cNvSpPr/>
          <p:nvPr/>
        </p:nvSpPr>
        <p:spPr>
          <a:xfrm>
            <a:off x="9062195" y="1338519"/>
            <a:ext cx="8607648" cy="7462580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5020" r="-15019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19" name="Google Shape;319;p8"/>
          <p:cNvGrpSpPr/>
          <p:nvPr/>
        </p:nvGrpSpPr>
        <p:grpSpPr>
          <a:xfrm>
            <a:off x="1244600" y="8572500"/>
            <a:ext cx="857250" cy="857250"/>
            <a:chOff x="0" y="0"/>
            <a:chExt cx="812800" cy="812800"/>
          </a:xfrm>
        </p:grpSpPr>
        <p:sp>
          <p:nvSpPr>
            <p:cNvPr id="320" name="Google Shape;320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8"/>
          <p:cNvSpPr/>
          <p:nvPr/>
        </p:nvSpPr>
        <p:spPr>
          <a:xfrm>
            <a:off x="1408385" y="8737609"/>
            <a:ext cx="529680" cy="527032"/>
          </a:xfrm>
          <a:custGeom>
            <a:rect b="b" l="l" r="r" t="t"/>
            <a:pathLst>
              <a:path extrusionOk="0" h="527032" w="529680">
                <a:moveTo>
                  <a:pt x="0" y="0"/>
                </a:moveTo>
                <a:lnTo>
                  <a:pt x="529680" y="0"/>
                </a:lnTo>
                <a:lnTo>
                  <a:pt x="529680" y="527032"/>
                </a:lnTo>
                <a:lnTo>
                  <a:pt x="0" y="527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8"/>
          <p:cNvSpPr/>
          <p:nvPr/>
        </p:nvSpPr>
        <p:spPr>
          <a:xfrm rot="5400000">
            <a:off x="-1086039" y="5884337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82"/>
            </a:stretch>
          </a:blipFill>
          <a:ln>
            <a:noFill/>
          </a:ln>
        </p:spPr>
      </p:sp>
      <p:sp>
        <p:nvSpPr>
          <p:cNvPr id="324" name="Google Shape;324;p8"/>
          <p:cNvSpPr/>
          <p:nvPr/>
        </p:nvSpPr>
        <p:spPr>
          <a:xfrm rot="5400000">
            <a:off x="16166910" y="1151200"/>
            <a:ext cx="2270840" cy="899810"/>
          </a:xfrm>
          <a:custGeom>
            <a:rect b="b" l="l" r="r" t="t"/>
            <a:pathLst>
              <a:path extrusionOk="0"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21419" t="-20271"/>
            </a:stretch>
          </a:blipFill>
          <a:ln>
            <a:noFill/>
          </a:ln>
        </p:spPr>
      </p:sp>
      <p:sp>
        <p:nvSpPr>
          <p:cNvPr id="325" name="Google Shape;325;p8"/>
          <p:cNvSpPr/>
          <p:nvPr/>
        </p:nvSpPr>
        <p:spPr>
          <a:xfrm>
            <a:off x="12646769" y="9439275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8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483226"/>
            </a:stretch>
          </a:blipFill>
          <a:ln>
            <a:noFill/>
          </a:ln>
        </p:spPr>
      </p:sp>
      <p:sp>
        <p:nvSpPr>
          <p:cNvPr id="327" name="Google Shape;327;p8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8"/>
          <p:cNvSpPr/>
          <p:nvPr/>
        </p:nvSpPr>
        <p:spPr>
          <a:xfrm rot="1399573">
            <a:off x="1673507" y="4194905"/>
            <a:ext cx="5215642" cy="1897190"/>
          </a:xfrm>
          <a:custGeom>
            <a:rect b="b" l="l" r="r" t="t"/>
            <a:pathLst>
              <a:path extrusionOk="0" h="1897190" w="5215642">
                <a:moveTo>
                  <a:pt x="0" y="0"/>
                </a:moveTo>
                <a:lnTo>
                  <a:pt x="5215641" y="0"/>
                </a:lnTo>
                <a:lnTo>
                  <a:pt x="5215641" y="1897190"/>
                </a:lnTo>
                <a:lnTo>
                  <a:pt x="0" y="1897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8"/>
          <p:cNvSpPr/>
          <p:nvPr/>
        </p:nvSpPr>
        <p:spPr>
          <a:xfrm>
            <a:off x="17800265" y="982706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8"/>
          <p:cNvSpPr/>
          <p:nvPr/>
        </p:nvSpPr>
        <p:spPr>
          <a:xfrm>
            <a:off x="9296400" y="-1190948"/>
            <a:ext cx="5956381" cy="2792054"/>
          </a:xfrm>
          <a:custGeom>
            <a:rect b="b" l="l" r="r" t="t"/>
            <a:pathLst>
              <a:path extrusionOk="0"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8"/>
          <p:cNvSpPr/>
          <p:nvPr/>
        </p:nvSpPr>
        <p:spPr>
          <a:xfrm>
            <a:off x="11215851" y="3086100"/>
            <a:ext cx="4394980" cy="4114800"/>
          </a:xfrm>
          <a:custGeom>
            <a:rect b="b" l="l" r="r" t="t"/>
            <a:pathLst>
              <a:path extrusionOk="0" h="4114800" w="439498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8"/>
          <p:cNvSpPr txBox="1"/>
          <p:nvPr/>
        </p:nvSpPr>
        <p:spPr>
          <a:xfrm>
            <a:off x="691086" y="3221161"/>
            <a:ext cx="7180484" cy="104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2" u="none" cap="none" strike="noStrike">
                <a:solidFill>
                  <a:srgbClr val="1D1A1B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  <a:endParaRPr/>
          </a:p>
        </p:txBody>
      </p:sp>
      <p:sp>
        <p:nvSpPr>
          <p:cNvPr id="333" name="Google Shape;333;p8"/>
          <p:cNvSpPr txBox="1"/>
          <p:nvPr/>
        </p:nvSpPr>
        <p:spPr>
          <a:xfrm>
            <a:off x="2440225" y="8993575"/>
            <a:ext cx="700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https://yanarex.github.io/shuttle-app-website/</a:t>
            </a:r>
            <a:endParaRPr/>
          </a:p>
        </p:txBody>
      </p:sp>
      <p:sp>
        <p:nvSpPr>
          <p:cNvPr id="334" name="Google Shape;334;p8"/>
          <p:cNvSpPr txBox="1"/>
          <p:nvPr/>
        </p:nvSpPr>
        <p:spPr>
          <a:xfrm>
            <a:off x="2434771" y="8496300"/>
            <a:ext cx="5312229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Visit our website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