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TT Norms" charset="1" panose="02000503030000020003"/>
      <p:regular r:id="rId18"/>
    </p:embeddedFont>
    <p:embeddedFont>
      <p:font typeface="TT Norms Bold" charset="1" panose="02000803030000020004"/>
      <p:regular r:id="rId19"/>
    </p:embeddedFont>
    <p:embeddedFont>
      <p:font typeface="Public Sans Bold" charset="1" panose="00000000000000000000"/>
      <p:regular r:id="rId20"/>
    </p:embeddedFont>
    <p:embeddedFont>
      <p:font typeface="Public Sans" charset="1" panose="00000000000000000000"/>
      <p:regular r:id="rId21"/>
    </p:embeddedFont>
    <p:embeddedFont>
      <p:font typeface="Archivo Black" charset="1" panose="020B0A03020202020B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8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13" Target="../media/image79.png" Type="http://schemas.openxmlformats.org/officeDocument/2006/relationships/image"/><Relationship Id="rId2" Target="../media/image1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71.png" Type="http://schemas.openxmlformats.org/officeDocument/2006/relationships/image"/><Relationship Id="rId6" Target="../media/image72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7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svg" Type="http://schemas.openxmlformats.org/officeDocument/2006/relationships/image"/><Relationship Id="rId11" Target="../media/image29.png" Type="http://schemas.openxmlformats.org/officeDocument/2006/relationships/image"/><Relationship Id="rId12" Target="../media/image30.svg" Type="http://schemas.openxmlformats.org/officeDocument/2006/relationships/image"/><Relationship Id="rId13" Target="../media/image80.png" Type="http://schemas.openxmlformats.org/officeDocument/2006/relationships/image"/><Relationship Id="rId2" Target="../media/image13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69.png" Type="http://schemas.openxmlformats.org/officeDocument/2006/relationships/image"/><Relationship Id="rId6" Target="../media/image70.svg" Type="http://schemas.openxmlformats.org/officeDocument/2006/relationships/image"/><Relationship Id="rId7" Target="../media/image71.png" Type="http://schemas.openxmlformats.org/officeDocument/2006/relationships/image"/><Relationship Id="rId8" Target="../media/image72.sv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png" Type="http://schemas.openxmlformats.org/officeDocument/2006/relationships/image"/><Relationship Id="rId11" Target="../media/image5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77.png" Type="http://schemas.openxmlformats.org/officeDocument/2006/relationships/image"/><Relationship Id="rId15" Target="../media/image78.svg" Type="http://schemas.openxmlformats.org/officeDocument/2006/relationships/image"/><Relationship Id="rId16" Target="../media/image19.png" Type="http://schemas.openxmlformats.org/officeDocument/2006/relationships/image"/><Relationship Id="rId17" Target="../media/image20.svg" Type="http://schemas.openxmlformats.org/officeDocument/2006/relationships/image"/><Relationship Id="rId18" Target="../media/image84.png" Type="http://schemas.openxmlformats.org/officeDocument/2006/relationships/image"/><Relationship Id="rId19" Target="../media/image85.svg" Type="http://schemas.openxmlformats.org/officeDocument/2006/relationships/image"/><Relationship Id="rId2" Target="../media/image13.jpeg" Type="http://schemas.openxmlformats.org/officeDocument/2006/relationships/image"/><Relationship Id="rId20" Target="../media/image29.png" Type="http://schemas.openxmlformats.org/officeDocument/2006/relationships/image"/><Relationship Id="rId21" Target="../media/image30.svg" Type="http://schemas.openxmlformats.org/officeDocument/2006/relationships/image"/><Relationship Id="rId22" Target="../media/image86.png" Type="http://schemas.openxmlformats.org/officeDocument/2006/relationships/image"/><Relationship Id="rId23" Target="../media/image87.svg" Type="http://schemas.openxmlformats.org/officeDocument/2006/relationships/image"/><Relationship Id="rId24" Target="../media/image88.png" Type="http://schemas.openxmlformats.org/officeDocument/2006/relationships/image"/><Relationship Id="rId25" Target="../media/image89.svg" Type="http://schemas.openxmlformats.org/officeDocument/2006/relationships/image"/><Relationship Id="rId3" Target="../media/image67.png" Type="http://schemas.openxmlformats.org/officeDocument/2006/relationships/image"/><Relationship Id="rId4" Target="../media/image68.svg" Type="http://schemas.openxmlformats.org/officeDocument/2006/relationships/image"/><Relationship Id="rId5" Target="../media/image81.png" Type="http://schemas.openxmlformats.org/officeDocument/2006/relationships/image"/><Relationship Id="rId6" Target="../media/image82.png" Type="http://schemas.openxmlformats.org/officeDocument/2006/relationships/image"/><Relationship Id="rId7" Target="../media/image83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16" Target="../media/image27.png" Type="http://schemas.openxmlformats.org/officeDocument/2006/relationships/image"/><Relationship Id="rId17" Target="../media/image28.svg" Type="http://schemas.openxmlformats.org/officeDocument/2006/relationships/image"/><Relationship Id="rId18" Target="../media/image29.png" Type="http://schemas.openxmlformats.org/officeDocument/2006/relationships/image"/><Relationship Id="rId19" Target="../media/image30.svg" Type="http://schemas.openxmlformats.org/officeDocument/2006/relationships/image"/><Relationship Id="rId2" Target="../media/image13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27.png" Type="http://schemas.openxmlformats.org/officeDocument/2006/relationships/image"/><Relationship Id="rId14" Target="../media/image28.svg" Type="http://schemas.openxmlformats.org/officeDocument/2006/relationships/image"/><Relationship Id="rId15" Target="../media/image17.png" Type="http://schemas.openxmlformats.org/officeDocument/2006/relationships/image"/><Relationship Id="rId16" Target="../media/image18.svg" Type="http://schemas.openxmlformats.org/officeDocument/2006/relationships/image"/><Relationship Id="rId17" Target="../media/image19.png" Type="http://schemas.openxmlformats.org/officeDocument/2006/relationships/image"/><Relationship Id="rId18" Target="../media/image20.svg" Type="http://schemas.openxmlformats.org/officeDocument/2006/relationships/image"/><Relationship Id="rId19" Target="../media/image35.png" Type="http://schemas.openxmlformats.org/officeDocument/2006/relationships/image"/><Relationship Id="rId2" Target="../media/image13.jpeg" Type="http://schemas.openxmlformats.org/officeDocument/2006/relationships/image"/><Relationship Id="rId20" Target="../media/image36.svg" Type="http://schemas.openxmlformats.org/officeDocument/2006/relationships/image"/><Relationship Id="rId21" Target="../media/image37.png" Type="http://schemas.openxmlformats.org/officeDocument/2006/relationships/image"/><Relationship Id="rId22" Target="../media/image38.sv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svg" Type="http://schemas.openxmlformats.org/officeDocument/2006/relationships/image"/><Relationship Id="rId11" Target="../media/image27.png" Type="http://schemas.openxmlformats.org/officeDocument/2006/relationships/image"/><Relationship Id="rId12" Target="../media/image28.svg" Type="http://schemas.openxmlformats.org/officeDocument/2006/relationships/image"/><Relationship Id="rId13" Target="../media/image29.png" Type="http://schemas.openxmlformats.org/officeDocument/2006/relationships/image"/><Relationship Id="rId14" Target="../media/image30.svg" Type="http://schemas.openxmlformats.org/officeDocument/2006/relationships/image"/><Relationship Id="rId15" Target="../media/image17.png" Type="http://schemas.openxmlformats.org/officeDocument/2006/relationships/image"/><Relationship Id="rId16" Target="../media/image18.svg" Type="http://schemas.openxmlformats.org/officeDocument/2006/relationships/image"/><Relationship Id="rId17" Target="../media/image19.png" Type="http://schemas.openxmlformats.org/officeDocument/2006/relationships/image"/><Relationship Id="rId18" Target="../media/image20.svg" Type="http://schemas.openxmlformats.org/officeDocument/2006/relationships/image"/><Relationship Id="rId19" Target="../media/image45.png" Type="http://schemas.openxmlformats.org/officeDocument/2006/relationships/image"/><Relationship Id="rId2" Target="../media/image13.jpeg" Type="http://schemas.openxmlformats.org/officeDocument/2006/relationships/image"/><Relationship Id="rId20" Target="../media/image46.sv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Relationship Id="rId5" Target="../media/image41.png" Type="http://schemas.openxmlformats.org/officeDocument/2006/relationships/image"/><Relationship Id="rId6" Target="../media/image42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25.png" Type="http://schemas.openxmlformats.org/officeDocument/2006/relationships/image"/><Relationship Id="rId14" Target="../media/image26.svg" Type="http://schemas.openxmlformats.org/officeDocument/2006/relationships/image"/><Relationship Id="rId15" Target="../media/image27.png" Type="http://schemas.openxmlformats.org/officeDocument/2006/relationships/image"/><Relationship Id="rId16" Target="../media/image28.svg" Type="http://schemas.openxmlformats.org/officeDocument/2006/relationships/image"/><Relationship Id="rId17" Target="../media/image29.png" Type="http://schemas.openxmlformats.org/officeDocument/2006/relationships/image"/><Relationship Id="rId18" Target="../media/image30.svg" Type="http://schemas.openxmlformats.org/officeDocument/2006/relationships/image"/><Relationship Id="rId19" Target="../media/image47.png" Type="http://schemas.openxmlformats.org/officeDocument/2006/relationships/image"/><Relationship Id="rId2" Target="../media/image13.jpeg" Type="http://schemas.openxmlformats.org/officeDocument/2006/relationships/image"/><Relationship Id="rId20" Target="../media/image48.svg" Type="http://schemas.openxmlformats.org/officeDocument/2006/relationships/image"/><Relationship Id="rId21" Target="../media/image49.png" Type="http://schemas.openxmlformats.org/officeDocument/2006/relationships/image"/><Relationship Id="rId22" Target="../media/image50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11" Target="../media/image53.png" Type="http://schemas.openxmlformats.org/officeDocument/2006/relationships/image"/><Relationship Id="rId12" Target="../media/image54.png" Type="http://schemas.openxmlformats.org/officeDocument/2006/relationships/image"/><Relationship Id="rId13" Target="../media/image55.png" Type="http://schemas.openxmlformats.org/officeDocument/2006/relationships/image"/><Relationship Id="rId14" Target="../media/image56.png" Type="http://schemas.openxmlformats.org/officeDocument/2006/relationships/image"/><Relationship Id="rId15" Target="../media/image57.png" Type="http://schemas.openxmlformats.org/officeDocument/2006/relationships/image"/><Relationship Id="rId2" Target="../media/image13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51.png" Type="http://schemas.openxmlformats.org/officeDocument/2006/relationships/image"/><Relationship Id="rId8" Target="../media/image52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11" Target="../media/image58.png" Type="http://schemas.openxmlformats.org/officeDocument/2006/relationships/image"/><Relationship Id="rId2" Target="../media/image13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51.png" Type="http://schemas.openxmlformats.org/officeDocument/2006/relationships/image"/><Relationship Id="rId8" Target="../media/image52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11" Target="../media/image59.png" Type="http://schemas.openxmlformats.org/officeDocument/2006/relationships/image"/><Relationship Id="rId12" Target="../media/image60.svg" Type="http://schemas.openxmlformats.org/officeDocument/2006/relationships/image"/><Relationship Id="rId13" Target="../media/image61.png" Type="http://schemas.openxmlformats.org/officeDocument/2006/relationships/image"/><Relationship Id="rId14" Target="../media/image62.svg" Type="http://schemas.openxmlformats.org/officeDocument/2006/relationships/image"/><Relationship Id="rId15" Target="../media/image63.png" Type="http://schemas.openxmlformats.org/officeDocument/2006/relationships/image"/><Relationship Id="rId16" Target="../media/image64.svg" Type="http://schemas.openxmlformats.org/officeDocument/2006/relationships/image"/><Relationship Id="rId17" Target="../media/image65.png" Type="http://schemas.openxmlformats.org/officeDocument/2006/relationships/image"/><Relationship Id="rId18" Target="../media/image66.png" Type="http://schemas.openxmlformats.org/officeDocument/2006/relationships/image"/><Relationship Id="rId2" Target="../media/image13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51.png" Type="http://schemas.openxmlformats.org/officeDocument/2006/relationships/image"/><Relationship Id="rId8" Target="../media/image52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2.svg" Type="http://schemas.openxmlformats.org/officeDocument/2006/relationships/image"/><Relationship Id="rId11" Target="../media/image27.png" Type="http://schemas.openxmlformats.org/officeDocument/2006/relationships/image"/><Relationship Id="rId12" Target="../media/image28.svg" Type="http://schemas.openxmlformats.org/officeDocument/2006/relationships/image"/><Relationship Id="rId13" Target="../media/image29.png" Type="http://schemas.openxmlformats.org/officeDocument/2006/relationships/image"/><Relationship Id="rId14" Target="../media/image30.svg" Type="http://schemas.openxmlformats.org/officeDocument/2006/relationships/image"/><Relationship Id="rId15" Target="../media/image59.png" Type="http://schemas.openxmlformats.org/officeDocument/2006/relationships/image"/><Relationship Id="rId16" Target="../media/image60.svg" Type="http://schemas.openxmlformats.org/officeDocument/2006/relationships/image"/><Relationship Id="rId17" Target="../media/image73.png" Type="http://schemas.openxmlformats.org/officeDocument/2006/relationships/image"/><Relationship Id="rId18" Target="../media/image74.svg" Type="http://schemas.openxmlformats.org/officeDocument/2006/relationships/image"/><Relationship Id="rId19" Target="../media/image75.png" Type="http://schemas.openxmlformats.org/officeDocument/2006/relationships/image"/><Relationship Id="rId2" Target="../media/image13.jpeg" Type="http://schemas.openxmlformats.org/officeDocument/2006/relationships/image"/><Relationship Id="rId20" Target="../media/image76.svg" Type="http://schemas.openxmlformats.org/officeDocument/2006/relationships/image"/><Relationship Id="rId3" Target="../media/image67.png" Type="http://schemas.openxmlformats.org/officeDocument/2006/relationships/image"/><Relationship Id="rId4" Target="../media/image68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69.png" Type="http://schemas.openxmlformats.org/officeDocument/2006/relationships/image"/><Relationship Id="rId8" Target="../media/image70.svg" Type="http://schemas.openxmlformats.org/officeDocument/2006/relationships/image"/><Relationship Id="rId9" Target="../media/image7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334500" y="-443877"/>
            <a:ext cx="13168026" cy="11316273"/>
            <a:chOff x="0" y="0"/>
            <a:chExt cx="812800" cy="698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387" y="0"/>
              <a:ext cx="806026" cy="698500"/>
            </a:xfrm>
            <a:custGeom>
              <a:avLst/>
              <a:gdLst/>
              <a:ahLst/>
              <a:cxnLst/>
              <a:rect r="r" b="b" t="t" l="l"/>
              <a:pathLst>
                <a:path h="698500" w="806026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CAB3B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886950" y="-2642796"/>
            <a:ext cx="13708112" cy="11783448"/>
            <a:chOff x="0" y="0"/>
            <a:chExt cx="812800" cy="6986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253" y="0"/>
              <a:ext cx="806295" cy="698680"/>
            </a:xfrm>
            <a:custGeom>
              <a:avLst/>
              <a:gdLst/>
              <a:ahLst/>
              <a:cxnLst/>
              <a:rect r="r" b="b" t="t" l="l"/>
              <a:pathLst>
                <a:path h="698680" w="806295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7E112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3349299" y="-2840784"/>
            <a:ext cx="5114374" cy="4395165"/>
            <a:chOff x="0" y="0"/>
            <a:chExt cx="812800" cy="6985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4360" y="0"/>
              <a:ext cx="804080" cy="698500"/>
            </a:xfrm>
            <a:custGeom>
              <a:avLst/>
              <a:gdLst/>
              <a:ahLst/>
              <a:cxnLst/>
              <a:rect r="r" b="b" t="t" l="l"/>
              <a:pathLst>
                <a:path h="698500" w="80408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7D112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174750" y="6904433"/>
            <a:ext cx="4667250" cy="1034903"/>
          </a:xfrm>
          <a:custGeom>
            <a:avLst/>
            <a:gdLst/>
            <a:ahLst/>
            <a:cxnLst/>
            <a:rect r="r" b="b" t="t" l="l"/>
            <a:pathLst>
              <a:path h="1034903" w="4667250">
                <a:moveTo>
                  <a:pt x="0" y="0"/>
                </a:moveTo>
                <a:lnTo>
                  <a:pt x="4667250" y="0"/>
                </a:lnTo>
                <a:lnTo>
                  <a:pt x="4667250" y="1034903"/>
                </a:lnTo>
                <a:lnTo>
                  <a:pt x="0" y="10349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157624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3" id="13"/>
          <p:cNvGrpSpPr/>
          <p:nvPr/>
        </p:nvGrpSpPr>
        <p:grpSpPr>
          <a:xfrm rot="0">
            <a:off x="1028700" y="6427683"/>
            <a:ext cx="4667250" cy="994202"/>
            <a:chOff x="0" y="0"/>
            <a:chExt cx="1229235" cy="26184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29235" cy="261847"/>
            </a:xfrm>
            <a:custGeom>
              <a:avLst/>
              <a:gdLst/>
              <a:ahLst/>
              <a:cxnLst/>
              <a:rect r="r" b="b" t="t" l="l"/>
              <a:pathLst>
                <a:path h="261847" w="1229235">
                  <a:moveTo>
                    <a:pt x="24882" y="0"/>
                  </a:moveTo>
                  <a:lnTo>
                    <a:pt x="1204353" y="0"/>
                  </a:lnTo>
                  <a:cubicBezTo>
                    <a:pt x="1210952" y="0"/>
                    <a:pt x="1217281" y="2621"/>
                    <a:pt x="1221947" y="7288"/>
                  </a:cubicBezTo>
                  <a:cubicBezTo>
                    <a:pt x="1226613" y="11954"/>
                    <a:pt x="1229235" y="18283"/>
                    <a:pt x="1229235" y="24882"/>
                  </a:cubicBezTo>
                  <a:lnTo>
                    <a:pt x="1229235" y="236966"/>
                  </a:lnTo>
                  <a:cubicBezTo>
                    <a:pt x="1229235" y="243565"/>
                    <a:pt x="1226613" y="249893"/>
                    <a:pt x="1221947" y="254560"/>
                  </a:cubicBezTo>
                  <a:cubicBezTo>
                    <a:pt x="1217281" y="259226"/>
                    <a:pt x="1210952" y="261847"/>
                    <a:pt x="1204353" y="261847"/>
                  </a:cubicBezTo>
                  <a:lnTo>
                    <a:pt x="24882" y="261847"/>
                  </a:lnTo>
                  <a:cubicBezTo>
                    <a:pt x="18283" y="261847"/>
                    <a:pt x="11954" y="259226"/>
                    <a:pt x="7288" y="254560"/>
                  </a:cubicBezTo>
                  <a:cubicBezTo>
                    <a:pt x="2621" y="249893"/>
                    <a:pt x="0" y="243565"/>
                    <a:pt x="0" y="236966"/>
                  </a:cubicBezTo>
                  <a:lnTo>
                    <a:pt x="0" y="24882"/>
                  </a:lnTo>
                  <a:cubicBezTo>
                    <a:pt x="0" y="18283"/>
                    <a:pt x="2621" y="11954"/>
                    <a:pt x="7288" y="7288"/>
                  </a:cubicBezTo>
                  <a:cubicBezTo>
                    <a:pt x="11954" y="2621"/>
                    <a:pt x="18283" y="0"/>
                    <a:pt x="24882" y="0"/>
                  </a:cubicBezTo>
                  <a:close/>
                </a:path>
              </a:pathLst>
            </a:custGeom>
            <a:solidFill>
              <a:srgbClr val="7D112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229235" cy="3285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  <a:r>
                <a:rPr lang="en-US" sz="2500">
                  <a:solidFill>
                    <a:srgbClr val="FFFFFF"/>
                  </a:solidFill>
                  <a:latin typeface="TT Norms"/>
                  <a:ea typeface="TT Norms"/>
                  <a:cs typeface="TT Norms"/>
                  <a:sym typeface="TT Norms"/>
                </a:rPr>
                <a:t>www.OurWebsite.com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781393" y="7918934"/>
            <a:ext cx="4883744" cy="4273276"/>
            <a:chOff x="0" y="0"/>
            <a:chExt cx="812800" cy="7112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24952" y="36798"/>
              <a:ext cx="762896" cy="674402"/>
            </a:xfrm>
            <a:custGeom>
              <a:avLst/>
              <a:gdLst/>
              <a:ahLst/>
              <a:cxnLst/>
              <a:rect r="r" b="b" t="t" l="l"/>
              <a:pathLst>
                <a:path h="674402" w="762896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7E1125">
                <a:alpha val="89804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5185256" y="9686925"/>
            <a:ext cx="3111500" cy="1221264"/>
          </a:xfrm>
          <a:custGeom>
            <a:avLst/>
            <a:gdLst/>
            <a:ahLst/>
            <a:cxnLst/>
            <a:rect r="r" b="b" t="t" l="l"/>
            <a:pathLst>
              <a:path h="1221264" w="3111500">
                <a:moveTo>
                  <a:pt x="0" y="0"/>
                </a:moveTo>
                <a:lnTo>
                  <a:pt x="3111500" y="0"/>
                </a:lnTo>
                <a:lnTo>
                  <a:pt x="311150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-10800000">
            <a:off x="9733712" y="-1378656"/>
            <a:ext cx="3352042" cy="2933037"/>
            <a:chOff x="0" y="0"/>
            <a:chExt cx="812800" cy="7112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27265" y="40210"/>
              <a:ext cx="758270" cy="670990"/>
            </a:xfrm>
            <a:custGeom>
              <a:avLst/>
              <a:gdLst/>
              <a:ahLst/>
              <a:cxnLst/>
              <a:rect r="r" b="b" t="t" l="l"/>
              <a:pathLst>
                <a:path h="670990" w="75827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CAB3B3">
                <a:alpha val="89804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368234" y="385226"/>
            <a:ext cx="899017" cy="732699"/>
          </a:xfrm>
          <a:custGeom>
            <a:avLst/>
            <a:gdLst/>
            <a:ahLst/>
            <a:cxnLst/>
            <a:rect r="r" b="b" t="t" l="l"/>
            <a:pathLst>
              <a:path h="732699" w="899017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5615187" y="-2501277"/>
            <a:ext cx="4656068" cy="4114800"/>
          </a:xfrm>
          <a:custGeom>
            <a:avLst/>
            <a:gdLst/>
            <a:ahLst/>
            <a:cxnLst/>
            <a:rect r="r" b="b" t="t" l="l"/>
            <a:pathLst>
              <a:path h="4114800" w="4656068">
                <a:moveTo>
                  <a:pt x="0" y="0"/>
                </a:moveTo>
                <a:lnTo>
                  <a:pt x="4656068" y="0"/>
                </a:lnTo>
                <a:lnTo>
                  <a:pt x="4656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5185256" y="-339102"/>
            <a:ext cx="3111500" cy="1221264"/>
          </a:xfrm>
          <a:custGeom>
            <a:avLst/>
            <a:gdLst/>
            <a:ahLst/>
            <a:cxnLst/>
            <a:rect r="r" b="b" t="t" l="l"/>
            <a:pathLst>
              <a:path h="1221264" w="3111500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779036" y="882162"/>
            <a:ext cx="7486261" cy="6878003"/>
          </a:xfrm>
          <a:custGeom>
            <a:avLst/>
            <a:gdLst/>
            <a:ahLst/>
            <a:cxnLst/>
            <a:rect r="r" b="b" t="t" l="l"/>
            <a:pathLst>
              <a:path h="6878003" w="7486261">
                <a:moveTo>
                  <a:pt x="0" y="0"/>
                </a:moveTo>
                <a:lnTo>
                  <a:pt x="7486261" y="0"/>
                </a:lnTo>
                <a:lnTo>
                  <a:pt x="7486261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7" id="27"/>
          <p:cNvGrpSpPr/>
          <p:nvPr/>
        </p:nvGrpSpPr>
        <p:grpSpPr>
          <a:xfrm rot="0">
            <a:off x="10046427" y="1287867"/>
            <a:ext cx="9137786" cy="7852785"/>
            <a:chOff x="0" y="0"/>
            <a:chExt cx="812800" cy="6985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6508" y="0"/>
              <a:ext cx="799785" cy="698500"/>
            </a:xfrm>
            <a:custGeom>
              <a:avLst/>
              <a:gdLst/>
              <a:ahLst/>
              <a:cxnLst/>
              <a:rect r="r" b="b" t="t" l="l"/>
              <a:pathLst>
                <a:path h="698500" w="799785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anchor="ctr" rtlCol="false" tIns="61771" lIns="61771" bIns="61771" rIns="61771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11223265" y="1855830"/>
            <a:ext cx="6716860" cy="6716860"/>
          </a:xfrm>
          <a:custGeom>
            <a:avLst/>
            <a:gdLst/>
            <a:ahLst/>
            <a:cxnLst/>
            <a:rect r="r" b="b" t="t" l="l"/>
            <a:pathLst>
              <a:path h="6716860" w="6716860">
                <a:moveTo>
                  <a:pt x="0" y="0"/>
                </a:moveTo>
                <a:lnTo>
                  <a:pt x="6716860" y="0"/>
                </a:lnTo>
                <a:lnTo>
                  <a:pt x="6716860" y="6716859"/>
                </a:lnTo>
                <a:lnTo>
                  <a:pt x="0" y="67168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028700" y="2474894"/>
            <a:ext cx="7778750" cy="3873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00"/>
              </a:lnSpc>
            </a:pPr>
            <a:r>
              <a:rPr lang="en-US" sz="10000" b="true">
                <a:solidFill>
                  <a:srgbClr val="7D1124"/>
                </a:solidFill>
                <a:latin typeface="TT Norms Bold"/>
                <a:ea typeface="TT Norms Bold"/>
                <a:cs typeface="TT Norms Bold"/>
                <a:sym typeface="TT Norms Bold"/>
              </a:rPr>
              <a:t>PANTHER SHUTTLE APP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28700" y="7774102"/>
            <a:ext cx="8115300" cy="1298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true">
                <a:solidFill>
                  <a:srgbClr val="7D1124"/>
                </a:solidFill>
                <a:latin typeface="TT Norms Bold"/>
                <a:ea typeface="TT Norms Bold"/>
                <a:cs typeface="TT Norms Bold"/>
                <a:sym typeface="TT Norms Bold"/>
              </a:rPr>
              <a:t>Members: Joseph Hilte, Tony Arrington, Jonathan Suo, and Chase Monigle</a:t>
            </a:r>
          </a:p>
          <a:p>
            <a:pPr algn="l">
              <a:lnSpc>
                <a:spcPts val="3500"/>
              </a:lnSpc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13625677" y="-1477201"/>
            <a:ext cx="5390494" cy="2446670"/>
            <a:chOff x="0" y="0"/>
            <a:chExt cx="1239720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39720" cy="562692"/>
            </a:xfrm>
            <a:custGeom>
              <a:avLst/>
              <a:gdLst/>
              <a:ahLst/>
              <a:cxnLst/>
              <a:rect r="r" b="b" t="t" l="l"/>
              <a:pathLst>
                <a:path h="562692" w="1239720">
                  <a:moveTo>
                    <a:pt x="1239720" y="281346"/>
                  </a:moveTo>
                  <a:lnTo>
                    <a:pt x="1036520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036520" y="0"/>
                  </a:lnTo>
                  <a:lnTo>
                    <a:pt x="1239720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1011120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-726419" y="-1477201"/>
            <a:ext cx="5390494" cy="2446670"/>
            <a:chOff x="0" y="0"/>
            <a:chExt cx="1239720" cy="56269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39720" cy="562692"/>
            </a:xfrm>
            <a:custGeom>
              <a:avLst/>
              <a:gdLst/>
              <a:ahLst/>
              <a:cxnLst/>
              <a:rect r="r" b="b" t="t" l="l"/>
              <a:pathLst>
                <a:path h="562692" w="1239720">
                  <a:moveTo>
                    <a:pt x="1239720" y="281346"/>
                  </a:moveTo>
                  <a:lnTo>
                    <a:pt x="1036520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036520" y="0"/>
                  </a:lnTo>
                  <a:lnTo>
                    <a:pt x="1239720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57150"/>
              <a:ext cx="1011120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15914948" y="433762"/>
            <a:ext cx="2755050" cy="1071412"/>
            <a:chOff x="0" y="0"/>
            <a:chExt cx="1643297" cy="6390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43297" cy="639062"/>
            </a:xfrm>
            <a:custGeom>
              <a:avLst/>
              <a:gdLst/>
              <a:ahLst/>
              <a:cxnLst/>
              <a:rect r="r" b="b" t="t" l="l"/>
              <a:pathLst>
                <a:path h="639062" w="1643297">
                  <a:moveTo>
                    <a:pt x="1643297" y="319531"/>
                  </a:moveTo>
                  <a:lnTo>
                    <a:pt x="1440097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440097" y="0"/>
                  </a:lnTo>
                  <a:lnTo>
                    <a:pt x="1643297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114300" y="-57150"/>
              <a:ext cx="1414697" cy="696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10800000">
            <a:off x="-380247" y="433762"/>
            <a:ext cx="2755050" cy="1071412"/>
            <a:chOff x="0" y="0"/>
            <a:chExt cx="1643297" cy="63906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43297" cy="639062"/>
            </a:xfrm>
            <a:custGeom>
              <a:avLst/>
              <a:gdLst/>
              <a:ahLst/>
              <a:cxnLst/>
              <a:rect r="r" b="b" t="t" l="l"/>
              <a:pathLst>
                <a:path h="639062" w="1643297">
                  <a:moveTo>
                    <a:pt x="1643297" y="319531"/>
                  </a:moveTo>
                  <a:lnTo>
                    <a:pt x="1440097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440097" y="0"/>
                  </a:lnTo>
                  <a:lnTo>
                    <a:pt x="1643297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114300" y="-57150"/>
              <a:ext cx="1414697" cy="696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5400000">
            <a:off x="-289309" y="1124240"/>
            <a:ext cx="1314829" cy="417924"/>
          </a:xfrm>
          <a:custGeom>
            <a:avLst/>
            <a:gdLst/>
            <a:ahLst/>
            <a:cxnLst/>
            <a:rect r="r" b="b" t="t" l="l"/>
            <a:pathLst>
              <a:path h="417924" w="1314829">
                <a:moveTo>
                  <a:pt x="0" y="0"/>
                </a:moveTo>
                <a:lnTo>
                  <a:pt x="1314829" y="0"/>
                </a:lnTo>
                <a:lnTo>
                  <a:pt x="1314829" y="417924"/>
                </a:lnTo>
                <a:lnTo>
                  <a:pt x="0" y="417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761450" y="2809883"/>
            <a:ext cx="1053100" cy="720057"/>
          </a:xfrm>
          <a:custGeom>
            <a:avLst/>
            <a:gdLst/>
            <a:ahLst/>
            <a:cxnLst/>
            <a:rect r="r" b="b" t="t" l="l"/>
            <a:pathLst>
              <a:path h="720057" w="1053100">
                <a:moveTo>
                  <a:pt x="0" y="0"/>
                </a:moveTo>
                <a:lnTo>
                  <a:pt x="1053100" y="0"/>
                </a:lnTo>
                <a:lnTo>
                  <a:pt x="1053100" y="720057"/>
                </a:lnTo>
                <a:lnTo>
                  <a:pt x="0" y="7200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212050" y="-2333377"/>
            <a:ext cx="3098800" cy="2738564"/>
          </a:xfrm>
          <a:custGeom>
            <a:avLst/>
            <a:gdLst/>
            <a:ahLst/>
            <a:cxnLst/>
            <a:rect r="r" b="b" t="t" l="l"/>
            <a:pathLst>
              <a:path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811454" y="2461578"/>
            <a:ext cx="10665092" cy="6674373"/>
          </a:xfrm>
          <a:custGeom>
            <a:avLst/>
            <a:gdLst/>
            <a:ahLst/>
            <a:cxnLst/>
            <a:rect r="r" b="b" t="t" l="l"/>
            <a:pathLst>
              <a:path h="6674373" w="10665092">
                <a:moveTo>
                  <a:pt x="0" y="0"/>
                </a:moveTo>
                <a:lnTo>
                  <a:pt x="10665092" y="0"/>
                </a:lnTo>
                <a:lnTo>
                  <a:pt x="10665092" y="6674373"/>
                </a:lnTo>
                <a:lnTo>
                  <a:pt x="0" y="667437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684021" y="1160851"/>
            <a:ext cx="10648456" cy="1071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799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Milestone #1 Progress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564053" y="-1477201"/>
            <a:ext cx="5390494" cy="2982376"/>
            <a:chOff x="0" y="0"/>
            <a:chExt cx="7187325" cy="3976501"/>
          </a:xfrm>
        </p:grpSpPr>
        <p:grpSp>
          <p:nvGrpSpPr>
            <p:cNvPr name="Group 4" id="4"/>
            <p:cNvGrpSpPr/>
            <p:nvPr/>
          </p:nvGrpSpPr>
          <p:grpSpPr>
            <a:xfrm rot="-10800000">
              <a:off x="0" y="0"/>
              <a:ext cx="7187325" cy="3262226"/>
              <a:chOff x="0" y="0"/>
              <a:chExt cx="1239720" cy="562692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239720" cy="562692"/>
              </a:xfrm>
              <a:custGeom>
                <a:avLst/>
                <a:gdLst/>
                <a:ahLst/>
                <a:cxnLst/>
                <a:rect r="r" b="b" t="t" l="l"/>
                <a:pathLst>
                  <a:path h="562692" w="1239720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-10800000">
              <a:off x="2511062" y="2547952"/>
              <a:ext cx="3673400" cy="1428550"/>
              <a:chOff x="0" y="0"/>
              <a:chExt cx="1643297" cy="63906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643297" cy="639062"/>
              </a:xfrm>
              <a:custGeom>
                <a:avLst/>
                <a:gdLst/>
                <a:ahLst/>
                <a:cxnLst/>
                <a:rect r="r" b="b" t="t" l="l"/>
                <a:pathLst>
                  <a:path h="639062" w="1643297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w="571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</p:grpSp>
      <p:grpSp>
        <p:nvGrpSpPr>
          <p:cNvPr name="Group 10" id="10"/>
          <p:cNvGrpSpPr/>
          <p:nvPr/>
        </p:nvGrpSpPr>
        <p:grpSpPr>
          <a:xfrm rot="0">
            <a:off x="-673113" y="9251081"/>
            <a:ext cx="5321313" cy="2446670"/>
            <a:chOff x="0" y="0"/>
            <a:chExt cx="1223810" cy="56269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23810" cy="562692"/>
            </a:xfrm>
            <a:custGeom>
              <a:avLst/>
              <a:gdLst/>
              <a:ahLst/>
              <a:cxnLst/>
              <a:rect r="r" b="b" t="t" l="l"/>
              <a:pathLst>
                <a:path h="562692" w="1223810">
                  <a:moveTo>
                    <a:pt x="1223810" y="281346"/>
                  </a:moveTo>
                  <a:lnTo>
                    <a:pt x="1020610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020610" y="0"/>
                  </a:lnTo>
                  <a:lnTo>
                    <a:pt x="1223810" y="281346"/>
                  </a:lnTo>
                  <a:close/>
                </a:path>
              </a:pathLst>
            </a:custGeom>
            <a:solidFill>
              <a:srgbClr val="B51F1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14300" y="-57150"/>
              <a:ext cx="995210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-673113" y="8675100"/>
            <a:ext cx="2673102" cy="1151961"/>
            <a:chOff x="0" y="0"/>
            <a:chExt cx="1482931" cy="63906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82931" cy="639062"/>
            </a:xfrm>
            <a:custGeom>
              <a:avLst/>
              <a:gdLst/>
              <a:ahLst/>
              <a:cxnLst/>
              <a:rect r="r" b="b" t="t" l="l"/>
              <a:pathLst>
                <a:path h="639062" w="1482931">
                  <a:moveTo>
                    <a:pt x="1482931" y="319531"/>
                  </a:moveTo>
                  <a:lnTo>
                    <a:pt x="1279731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279731" y="0"/>
                  </a:lnTo>
                  <a:lnTo>
                    <a:pt x="1482931" y="319531"/>
                  </a:lnTo>
                  <a:close/>
                </a:path>
              </a:pathLst>
            </a:custGeom>
            <a:solidFill>
              <a:srgbClr val="A10D00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114300" y="-57150"/>
              <a:ext cx="1254331" cy="696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2450358" y="9762097"/>
            <a:ext cx="14808942" cy="1198000"/>
            <a:chOff x="0" y="0"/>
            <a:chExt cx="7899698" cy="63906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899698" cy="639062"/>
            </a:xfrm>
            <a:custGeom>
              <a:avLst/>
              <a:gdLst/>
              <a:ahLst/>
              <a:cxnLst/>
              <a:rect r="r" b="b" t="t" l="l"/>
              <a:pathLst>
                <a:path h="639062" w="7899698">
                  <a:moveTo>
                    <a:pt x="7899698" y="319531"/>
                  </a:moveTo>
                  <a:lnTo>
                    <a:pt x="769649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7696498" y="0"/>
                  </a:lnTo>
                  <a:lnTo>
                    <a:pt x="7899698" y="319531"/>
                  </a:lnTo>
                  <a:close/>
                </a:path>
              </a:pathLst>
            </a:custGeom>
            <a:solidFill>
              <a:srgbClr val="C92B26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114300" y="-57150"/>
              <a:ext cx="7671098" cy="696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-5400000">
            <a:off x="-1086039" y="3863443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7043400" y="-184885"/>
            <a:ext cx="1529778" cy="397742"/>
          </a:xfrm>
          <a:custGeom>
            <a:avLst/>
            <a:gdLst/>
            <a:ahLst/>
            <a:cxnLst/>
            <a:rect r="r" b="b" t="t" l="l"/>
            <a:pathLst>
              <a:path h="397742" w="1529778">
                <a:moveTo>
                  <a:pt x="0" y="0"/>
                </a:moveTo>
                <a:lnTo>
                  <a:pt x="1529778" y="0"/>
                </a:lnTo>
                <a:lnTo>
                  <a:pt x="1529778" y="397743"/>
                </a:lnTo>
                <a:lnTo>
                  <a:pt x="0" y="3977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952724" y="10076674"/>
            <a:ext cx="1529778" cy="397742"/>
          </a:xfrm>
          <a:custGeom>
            <a:avLst/>
            <a:gdLst/>
            <a:ahLst/>
            <a:cxnLst/>
            <a:rect r="r" b="b" t="t" l="l"/>
            <a:pathLst>
              <a:path h="397742" w="1529778">
                <a:moveTo>
                  <a:pt x="0" y="0"/>
                </a:moveTo>
                <a:lnTo>
                  <a:pt x="1529778" y="0"/>
                </a:lnTo>
                <a:lnTo>
                  <a:pt x="1529778" y="397742"/>
                </a:lnTo>
                <a:lnTo>
                  <a:pt x="0" y="3977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7808289" y="6000750"/>
            <a:ext cx="991473" cy="677919"/>
          </a:xfrm>
          <a:custGeom>
            <a:avLst/>
            <a:gdLst/>
            <a:ahLst/>
            <a:cxnLst/>
            <a:rect r="r" b="b" t="t" l="l"/>
            <a:pathLst>
              <a:path h="677919" w="991473">
                <a:moveTo>
                  <a:pt x="0" y="0"/>
                </a:moveTo>
                <a:lnTo>
                  <a:pt x="991473" y="0"/>
                </a:lnTo>
                <a:lnTo>
                  <a:pt x="991473" y="677919"/>
                </a:lnTo>
                <a:lnTo>
                  <a:pt x="0" y="6779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-1854200" y="-1709864"/>
            <a:ext cx="3098800" cy="2738564"/>
          </a:xfrm>
          <a:custGeom>
            <a:avLst/>
            <a:gdLst/>
            <a:ahLst/>
            <a:cxnLst/>
            <a:rect r="r" b="b" t="t" l="l"/>
            <a:pathLst>
              <a:path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399076" y="9978798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712705" y="2575320"/>
            <a:ext cx="11301259" cy="5438731"/>
          </a:xfrm>
          <a:custGeom>
            <a:avLst/>
            <a:gdLst/>
            <a:ahLst/>
            <a:cxnLst/>
            <a:rect r="r" b="b" t="t" l="l"/>
            <a:pathLst>
              <a:path h="5438731" w="11301259">
                <a:moveTo>
                  <a:pt x="0" y="0"/>
                </a:moveTo>
                <a:lnTo>
                  <a:pt x="11301259" y="0"/>
                </a:lnTo>
                <a:lnTo>
                  <a:pt x="11301259" y="5438731"/>
                </a:lnTo>
                <a:lnTo>
                  <a:pt x="0" y="543873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244600" y="1161733"/>
            <a:ext cx="8610229" cy="1071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Milestone #2 Plan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9303727" y="913505"/>
            <a:ext cx="8548199" cy="9278914"/>
          </a:xfrm>
          <a:custGeom>
            <a:avLst/>
            <a:gdLst/>
            <a:ahLst/>
            <a:cxnLst/>
            <a:rect r="r" b="b" t="t" l="l"/>
            <a:pathLst>
              <a:path h="9278914" w="8548199">
                <a:moveTo>
                  <a:pt x="0" y="0"/>
                </a:moveTo>
                <a:lnTo>
                  <a:pt x="8548199" y="0"/>
                </a:lnTo>
                <a:lnTo>
                  <a:pt x="8548199" y="9278914"/>
                </a:lnTo>
                <a:lnTo>
                  <a:pt x="0" y="92789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062195" y="1338519"/>
            <a:ext cx="8607648" cy="7462580"/>
            <a:chOff x="0" y="0"/>
            <a:chExt cx="727368" cy="63060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27368" cy="630606"/>
            </a:xfrm>
            <a:custGeom>
              <a:avLst/>
              <a:gdLst/>
              <a:ahLst/>
              <a:cxnLst/>
              <a:rect r="r" b="b" t="t" l="l"/>
              <a:pathLst>
                <a:path h="630606" w="727368">
                  <a:moveTo>
                    <a:pt x="727368" y="315303"/>
                  </a:moveTo>
                  <a:lnTo>
                    <a:pt x="524168" y="630606"/>
                  </a:lnTo>
                  <a:lnTo>
                    <a:pt x="203200" y="630606"/>
                  </a:lnTo>
                  <a:lnTo>
                    <a:pt x="0" y="315303"/>
                  </a:lnTo>
                  <a:lnTo>
                    <a:pt x="203200" y="0"/>
                  </a:lnTo>
                  <a:lnTo>
                    <a:pt x="524168" y="0"/>
                  </a:lnTo>
                  <a:lnTo>
                    <a:pt x="727368" y="315303"/>
                  </a:lnTo>
                  <a:close/>
                </a:path>
              </a:pathLst>
            </a:custGeom>
            <a:blipFill>
              <a:blip r:embed="rId5"/>
              <a:stretch>
                <a:fillRect l="-15022" t="0" r="-15022" b="0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244600" y="8572500"/>
            <a:ext cx="857250" cy="85725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408385" y="8737609"/>
            <a:ext cx="529680" cy="527032"/>
          </a:xfrm>
          <a:custGeom>
            <a:avLst/>
            <a:gdLst/>
            <a:ahLst/>
            <a:cxnLst/>
            <a:rect r="r" b="b" t="t" l="l"/>
            <a:pathLst>
              <a:path h="527032" w="529680">
                <a:moveTo>
                  <a:pt x="0" y="0"/>
                </a:moveTo>
                <a:lnTo>
                  <a:pt x="529680" y="0"/>
                </a:lnTo>
                <a:lnTo>
                  <a:pt x="529680" y="527032"/>
                </a:lnTo>
                <a:lnTo>
                  <a:pt x="0" y="5270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1399573">
            <a:off x="1673507" y="4194905"/>
            <a:ext cx="5215642" cy="1897190"/>
          </a:xfrm>
          <a:custGeom>
            <a:avLst/>
            <a:gdLst/>
            <a:ahLst/>
            <a:cxnLst/>
            <a:rect r="r" b="b" t="t" l="l"/>
            <a:pathLst>
              <a:path h="1897190" w="5215642">
                <a:moveTo>
                  <a:pt x="0" y="0"/>
                </a:moveTo>
                <a:lnTo>
                  <a:pt x="5215641" y="0"/>
                </a:lnTo>
                <a:lnTo>
                  <a:pt x="5215641" y="1897190"/>
                </a:lnTo>
                <a:lnTo>
                  <a:pt x="0" y="18971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25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215851" y="3086100"/>
            <a:ext cx="4394980" cy="4114800"/>
          </a:xfrm>
          <a:custGeom>
            <a:avLst/>
            <a:gdLst/>
            <a:ahLst/>
            <a:cxnLst/>
            <a:rect r="r" b="b" t="t" l="l"/>
            <a:pathLst>
              <a:path h="4114800" w="439498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691086" y="3221161"/>
            <a:ext cx="7180484" cy="1043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67"/>
              </a:lnSpc>
            </a:pPr>
            <a:r>
              <a:rPr lang="en-US" sz="7492">
                <a:solidFill>
                  <a:srgbClr val="1D1A1B"/>
                </a:solidFill>
                <a:latin typeface="Archivo Black"/>
                <a:ea typeface="Archivo Black"/>
                <a:cs typeface="Archivo Black"/>
                <a:sym typeface="Archivo Black"/>
              </a:rPr>
              <a:t>QUESTIONS?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440214" y="8993583"/>
            <a:ext cx="4904101" cy="441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www.Our site.com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434771" y="8496300"/>
            <a:ext cx="5312229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Visit our website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388211" y="-5535870"/>
            <a:ext cx="14135211" cy="10119133"/>
            <a:chOff x="0" y="0"/>
            <a:chExt cx="786013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86013" cy="562692"/>
            </a:xfrm>
            <a:custGeom>
              <a:avLst/>
              <a:gdLst/>
              <a:ahLst/>
              <a:cxnLst/>
              <a:rect r="r" b="b" t="t" l="l"/>
              <a:pathLst>
                <a:path h="562692" w="786013">
                  <a:moveTo>
                    <a:pt x="786013" y="281346"/>
                  </a:moveTo>
                  <a:lnTo>
                    <a:pt x="58281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582813" y="0"/>
                  </a:lnTo>
                  <a:lnTo>
                    <a:pt x="786013" y="281346"/>
                  </a:lnTo>
                  <a:close/>
                </a:path>
              </a:pathLst>
            </a:custGeom>
            <a:solidFill>
              <a:srgbClr val="B51F1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557413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2306113" y="6253799"/>
            <a:ext cx="7610964" cy="5057823"/>
            <a:chOff x="0" y="0"/>
            <a:chExt cx="846733" cy="56269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46733" cy="562692"/>
            </a:xfrm>
            <a:custGeom>
              <a:avLst/>
              <a:gdLst/>
              <a:ahLst/>
              <a:cxnLst/>
              <a:rect r="r" b="b" t="t" l="l"/>
              <a:pathLst>
                <a:path h="562692" w="846733">
                  <a:moveTo>
                    <a:pt x="846733" y="281346"/>
                  </a:moveTo>
                  <a:lnTo>
                    <a:pt x="64353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643533" y="0"/>
                  </a:lnTo>
                  <a:lnTo>
                    <a:pt x="846733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57150"/>
              <a:ext cx="618133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true" flipV="false" rot="0">
            <a:off x="1028700" y="8090388"/>
            <a:ext cx="6302261" cy="1892446"/>
          </a:xfrm>
          <a:custGeom>
            <a:avLst/>
            <a:gdLst/>
            <a:ahLst/>
            <a:cxnLst/>
            <a:rect r="r" b="b" t="t" l="l"/>
            <a:pathLst>
              <a:path h="1892446" w="6302261">
                <a:moveTo>
                  <a:pt x="6302261" y="0"/>
                </a:moveTo>
                <a:lnTo>
                  <a:pt x="0" y="0"/>
                </a:lnTo>
                <a:lnTo>
                  <a:pt x="0" y="1892446"/>
                </a:lnTo>
                <a:lnTo>
                  <a:pt x="6302261" y="1892446"/>
                </a:lnTo>
                <a:lnTo>
                  <a:pt x="6302261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78999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2306113" y="1322286"/>
            <a:ext cx="10086031" cy="7642428"/>
            <a:chOff x="0" y="0"/>
            <a:chExt cx="617700" cy="468046"/>
          </a:xfrm>
        </p:grpSpPr>
        <p:sp>
          <p:nvSpPr>
            <p:cNvPr name="Freeform 11" id="11"/>
            <p:cNvSpPr/>
            <p:nvPr/>
          </p:nvSpPr>
          <p:spPr>
            <a:xfrm flipH="false" flipV="false" rot="-125999">
              <a:off x="8783" y="-11160"/>
              <a:ext cx="600134" cy="490367"/>
            </a:xfrm>
            <a:custGeom>
              <a:avLst/>
              <a:gdLst/>
              <a:ahLst/>
              <a:cxnLst/>
              <a:rect r="r" b="b" t="t" l="l"/>
              <a:pathLst>
                <a:path h="490367" w="600134">
                  <a:moveTo>
                    <a:pt x="414222" y="15189"/>
                  </a:moveTo>
                  <a:lnTo>
                    <a:pt x="0" y="0"/>
                  </a:lnTo>
                  <a:lnTo>
                    <a:pt x="185912" y="475178"/>
                  </a:lnTo>
                  <a:lnTo>
                    <a:pt x="600134" y="490366"/>
                  </a:lnTo>
                  <a:lnTo>
                    <a:pt x="414222" y="15189"/>
                  </a:lnTo>
                  <a:close/>
                </a:path>
              </a:pathLst>
            </a:custGeom>
            <a:blipFill>
              <a:blip r:embed="rId5"/>
              <a:stretch>
                <a:fillRect l="-5577" t="-5288" r="-3205" b="-61128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4564053" y="-1477201"/>
            <a:ext cx="5390494" cy="2982376"/>
            <a:chOff x="0" y="0"/>
            <a:chExt cx="7187325" cy="3976501"/>
          </a:xfrm>
        </p:grpSpPr>
        <p:grpSp>
          <p:nvGrpSpPr>
            <p:cNvPr name="Group 13" id="13"/>
            <p:cNvGrpSpPr/>
            <p:nvPr/>
          </p:nvGrpSpPr>
          <p:grpSpPr>
            <a:xfrm rot="-10800000">
              <a:off x="0" y="0"/>
              <a:ext cx="7187325" cy="3262226"/>
              <a:chOff x="0" y="0"/>
              <a:chExt cx="1239720" cy="562692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239720" cy="562692"/>
              </a:xfrm>
              <a:custGeom>
                <a:avLst/>
                <a:gdLst/>
                <a:ahLst/>
                <a:cxnLst/>
                <a:rect r="r" b="b" t="t" l="l"/>
                <a:pathLst>
                  <a:path h="562692" w="1239720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-10800000">
              <a:off x="2511062" y="2547952"/>
              <a:ext cx="3673400" cy="1428550"/>
              <a:chOff x="0" y="0"/>
              <a:chExt cx="1643297" cy="63906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643297" cy="639062"/>
              </a:xfrm>
              <a:custGeom>
                <a:avLst/>
                <a:gdLst/>
                <a:ahLst/>
                <a:cxnLst/>
                <a:rect r="r" b="b" t="t" l="l"/>
                <a:pathLst>
                  <a:path h="639062" w="1643297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w="571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8216900" y="10018463"/>
            <a:ext cx="10873692" cy="1293159"/>
          </a:xfrm>
          <a:custGeom>
            <a:avLst/>
            <a:gdLst/>
            <a:ahLst/>
            <a:cxnLst/>
            <a:rect r="r" b="b" t="t" l="l"/>
            <a:pathLst>
              <a:path h="1293159" w="10873692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561128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0">
            <a:off x="1704340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5400000">
            <a:off x="17201961" y="7533472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28700" y="528080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449810" y="6858000"/>
            <a:ext cx="885980" cy="536756"/>
          </a:xfrm>
          <a:custGeom>
            <a:avLst/>
            <a:gdLst/>
            <a:ahLst/>
            <a:cxnLst/>
            <a:rect r="r" b="b" t="t" l="l"/>
            <a:pathLst>
              <a:path h="536756" w="885980">
                <a:moveTo>
                  <a:pt x="0" y="0"/>
                </a:moveTo>
                <a:lnTo>
                  <a:pt x="885980" y="0"/>
                </a:lnTo>
                <a:lnTo>
                  <a:pt x="885980" y="536756"/>
                </a:lnTo>
                <a:lnTo>
                  <a:pt x="0" y="536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-1854200" y="-373396"/>
            <a:ext cx="3098800" cy="2738564"/>
          </a:xfrm>
          <a:custGeom>
            <a:avLst/>
            <a:gdLst/>
            <a:ahLst/>
            <a:cxnLst/>
            <a:rect r="r" b="b" t="t" l="l"/>
            <a:pathLst>
              <a:path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6566627" y="-1709864"/>
            <a:ext cx="3098800" cy="2738564"/>
          </a:xfrm>
          <a:custGeom>
            <a:avLst/>
            <a:gdLst/>
            <a:ahLst/>
            <a:cxnLst/>
            <a:rect r="r" b="b" t="t" l="l"/>
            <a:pathLst>
              <a:path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7919895" y="9853727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8216900" y="2356485"/>
            <a:ext cx="6972300" cy="214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Who is involved?</a:t>
            </a:r>
          </a:p>
          <a:p>
            <a:pPr algn="l">
              <a:lnSpc>
                <a:spcPts val="8499"/>
              </a:lnSpc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8313680" y="3765334"/>
            <a:ext cx="7747000" cy="519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Faculty Advisor: Professor Khaled Ali Slhoub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Serving as the academic mentor for this project, providing guidance on methodology, research direction, and overall academic rigor.</a:t>
            </a:r>
          </a:p>
          <a:p>
            <a:pPr algn="l">
              <a:lnSpc>
                <a:spcPts val="3220"/>
              </a:lnSpc>
            </a:pP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Client: Professor Vincent Borrelli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Acting as the project user/tester, offering domain expertise, and ensuring that the outcome align with the client’s needs.</a:t>
            </a:r>
          </a:p>
          <a:p>
            <a:pPr algn="l">
              <a:lnSpc>
                <a:spcPts val="3220"/>
              </a:lnSpc>
            </a:pP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Client #2: TBD (Working with Shuttle Services)</a:t>
            </a:r>
          </a:p>
          <a:p>
            <a:pPr algn="l">
              <a:lnSpc>
                <a:spcPts val="3220"/>
              </a:lnSpc>
            </a:pPr>
          </a:p>
          <a:p>
            <a:pPr algn="l">
              <a:lnSpc>
                <a:spcPts val="322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705406" y="5986634"/>
            <a:ext cx="13089173" cy="5171733"/>
            <a:chOff x="0" y="0"/>
            <a:chExt cx="677619" cy="2677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7619" cy="267738"/>
            </a:xfrm>
            <a:custGeom>
              <a:avLst/>
              <a:gdLst/>
              <a:ahLst/>
              <a:cxnLst/>
              <a:rect r="r" b="b" t="t" l="l"/>
              <a:pathLst>
                <a:path h="267738" w="677619">
                  <a:moveTo>
                    <a:pt x="474419" y="0"/>
                  </a:moveTo>
                  <a:lnTo>
                    <a:pt x="0" y="0"/>
                  </a:lnTo>
                  <a:lnTo>
                    <a:pt x="203200" y="267738"/>
                  </a:lnTo>
                  <a:lnTo>
                    <a:pt x="677619" y="267738"/>
                  </a:lnTo>
                  <a:lnTo>
                    <a:pt x="474419" y="0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57150"/>
              <a:ext cx="474419" cy="3248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7006949" y="-247628"/>
            <a:ext cx="13871531" cy="8439123"/>
            <a:chOff x="0" y="0"/>
            <a:chExt cx="473570" cy="2881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73570" cy="288109"/>
            </a:xfrm>
            <a:custGeom>
              <a:avLst/>
              <a:gdLst/>
              <a:ahLst/>
              <a:cxnLst/>
              <a:rect r="r" b="b" t="t" l="l"/>
              <a:pathLst>
                <a:path h="288109" w="473570">
                  <a:moveTo>
                    <a:pt x="203200" y="0"/>
                  </a:moveTo>
                  <a:lnTo>
                    <a:pt x="473570" y="0"/>
                  </a:lnTo>
                  <a:lnTo>
                    <a:pt x="270370" y="288109"/>
                  </a:lnTo>
                  <a:lnTo>
                    <a:pt x="0" y="2881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51F1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57150"/>
              <a:ext cx="270370" cy="3452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751658" y="667555"/>
            <a:ext cx="7681894" cy="8338555"/>
          </a:xfrm>
          <a:custGeom>
            <a:avLst/>
            <a:gdLst/>
            <a:ahLst/>
            <a:cxnLst/>
            <a:rect r="r" b="b" t="t" l="l"/>
            <a:pathLst>
              <a:path h="8338555" w="7681894">
                <a:moveTo>
                  <a:pt x="0" y="0"/>
                </a:moveTo>
                <a:lnTo>
                  <a:pt x="7681894" y="0"/>
                </a:lnTo>
                <a:lnTo>
                  <a:pt x="7681894" y="8338555"/>
                </a:lnTo>
                <a:lnTo>
                  <a:pt x="0" y="83385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543103" y="1056532"/>
            <a:ext cx="7407684" cy="6422247"/>
            <a:chOff x="0" y="0"/>
            <a:chExt cx="727368" cy="63060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27368" cy="630606"/>
            </a:xfrm>
            <a:custGeom>
              <a:avLst/>
              <a:gdLst/>
              <a:ahLst/>
              <a:cxnLst/>
              <a:rect r="r" b="b" t="t" l="l"/>
              <a:pathLst>
                <a:path h="630606" w="727368">
                  <a:moveTo>
                    <a:pt x="727368" y="315303"/>
                  </a:moveTo>
                  <a:lnTo>
                    <a:pt x="524168" y="630606"/>
                  </a:lnTo>
                  <a:lnTo>
                    <a:pt x="203200" y="630606"/>
                  </a:lnTo>
                  <a:lnTo>
                    <a:pt x="0" y="315303"/>
                  </a:lnTo>
                  <a:lnTo>
                    <a:pt x="203200" y="0"/>
                  </a:lnTo>
                  <a:lnTo>
                    <a:pt x="524168" y="0"/>
                  </a:lnTo>
                  <a:lnTo>
                    <a:pt x="727368" y="315303"/>
                  </a:lnTo>
                  <a:close/>
                </a:path>
              </a:pathLst>
            </a:custGeom>
            <a:solidFill>
              <a:srgbClr val="FFFFFF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12" id="12"/>
          <p:cNvSpPr/>
          <p:nvPr/>
        </p:nvSpPr>
        <p:spPr>
          <a:xfrm flipH="false" flipV="false" rot="-5400000">
            <a:off x="2486790" y="5191268"/>
            <a:ext cx="4650437" cy="5047964"/>
          </a:xfrm>
          <a:custGeom>
            <a:avLst/>
            <a:gdLst/>
            <a:ahLst/>
            <a:cxnLst/>
            <a:rect r="r" b="b" t="t" l="l"/>
            <a:pathLst>
              <a:path h="5047964" w="4650437">
                <a:moveTo>
                  <a:pt x="0" y="0"/>
                </a:moveTo>
                <a:lnTo>
                  <a:pt x="4650437" y="0"/>
                </a:lnTo>
                <a:lnTo>
                  <a:pt x="4650437" y="5047964"/>
                </a:lnTo>
                <a:lnTo>
                  <a:pt x="0" y="5047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759436" y="5699258"/>
            <a:ext cx="4105146" cy="3559042"/>
            <a:chOff x="0" y="0"/>
            <a:chExt cx="727368" cy="63060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27368" cy="630606"/>
            </a:xfrm>
            <a:custGeom>
              <a:avLst/>
              <a:gdLst/>
              <a:ahLst/>
              <a:cxnLst/>
              <a:rect r="r" b="b" t="t" l="l"/>
              <a:pathLst>
                <a:path h="630606" w="727368">
                  <a:moveTo>
                    <a:pt x="727368" y="315303"/>
                  </a:moveTo>
                  <a:lnTo>
                    <a:pt x="524168" y="630606"/>
                  </a:lnTo>
                  <a:lnTo>
                    <a:pt x="203200" y="630606"/>
                  </a:lnTo>
                  <a:lnTo>
                    <a:pt x="0" y="315303"/>
                  </a:lnTo>
                  <a:lnTo>
                    <a:pt x="203200" y="0"/>
                  </a:lnTo>
                  <a:lnTo>
                    <a:pt x="524168" y="0"/>
                  </a:lnTo>
                  <a:lnTo>
                    <a:pt x="727368" y="315303"/>
                  </a:lnTo>
                  <a:close/>
                </a:path>
              </a:pathLst>
            </a:custGeom>
            <a:solidFill>
              <a:srgbClr val="FFFFFF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8174800" y="4000278"/>
            <a:ext cx="566367" cy="566367"/>
          </a:xfrm>
          <a:custGeom>
            <a:avLst/>
            <a:gdLst/>
            <a:ahLst/>
            <a:cxnLst/>
            <a:rect r="r" b="b" t="t" l="l"/>
            <a:pathLst>
              <a:path h="566367" w="566367">
                <a:moveTo>
                  <a:pt x="0" y="0"/>
                </a:moveTo>
                <a:lnTo>
                  <a:pt x="566367" y="0"/>
                </a:lnTo>
                <a:lnTo>
                  <a:pt x="566367" y="566366"/>
                </a:lnTo>
                <a:lnTo>
                  <a:pt x="0" y="5663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208054" y="5923578"/>
            <a:ext cx="566367" cy="566367"/>
          </a:xfrm>
          <a:custGeom>
            <a:avLst/>
            <a:gdLst/>
            <a:ahLst/>
            <a:cxnLst/>
            <a:rect r="r" b="b" t="t" l="l"/>
            <a:pathLst>
              <a:path h="566367" w="566367">
                <a:moveTo>
                  <a:pt x="0" y="0"/>
                </a:moveTo>
                <a:lnTo>
                  <a:pt x="566367" y="0"/>
                </a:lnTo>
                <a:lnTo>
                  <a:pt x="566367" y="566367"/>
                </a:lnTo>
                <a:lnTo>
                  <a:pt x="0" y="566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8247317" y="4056251"/>
            <a:ext cx="421332" cy="421332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280571" y="5996095"/>
            <a:ext cx="421332" cy="421332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9098407" y="6448255"/>
            <a:ext cx="8333971" cy="317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2" indent="-215901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GitHub – Used for version control, collaborative coding, and tracking project progress through branches, commits, and issues.</a:t>
            </a:r>
          </a:p>
          <a:p>
            <a:pPr algn="l" marL="431802" indent="-215901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Google Calendar – Helps the team coordinate deadlines, meetings, and milestones to stay organized and on schedule.</a:t>
            </a:r>
          </a:p>
          <a:p>
            <a:pPr algn="l" marL="431802" indent="-215901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Google Drive – Centralized storage for documents, presentations, and shared resources, ensuring easy access and collaboration.</a:t>
            </a:r>
          </a:p>
          <a:p>
            <a:pPr algn="l" marL="431802" indent="-215901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Discord – Serves as the main communication hub for the team, enabling instant messaging, voice channels, and quick discussions.</a:t>
            </a:r>
          </a:p>
          <a:p>
            <a:pPr algn="l">
              <a:lnSpc>
                <a:spcPts val="2800"/>
              </a:lnSpc>
            </a:pPr>
          </a:p>
        </p:txBody>
      </p:sp>
      <p:grpSp>
        <p:nvGrpSpPr>
          <p:cNvPr name="Group 24" id="24"/>
          <p:cNvGrpSpPr/>
          <p:nvPr/>
        </p:nvGrpSpPr>
        <p:grpSpPr>
          <a:xfrm rot="0">
            <a:off x="14564053" y="-1477201"/>
            <a:ext cx="5390494" cy="2982376"/>
            <a:chOff x="0" y="0"/>
            <a:chExt cx="7187325" cy="3976501"/>
          </a:xfrm>
        </p:grpSpPr>
        <p:grpSp>
          <p:nvGrpSpPr>
            <p:cNvPr name="Group 25" id="25"/>
            <p:cNvGrpSpPr/>
            <p:nvPr/>
          </p:nvGrpSpPr>
          <p:grpSpPr>
            <a:xfrm rot="-10800000">
              <a:off x="0" y="0"/>
              <a:ext cx="7187325" cy="3262226"/>
              <a:chOff x="0" y="0"/>
              <a:chExt cx="1239720" cy="562692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239720" cy="562692"/>
              </a:xfrm>
              <a:custGeom>
                <a:avLst/>
                <a:gdLst/>
                <a:ahLst/>
                <a:cxnLst/>
                <a:rect r="r" b="b" t="t" l="l"/>
                <a:pathLst>
                  <a:path h="562692" w="1239720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-10800000">
              <a:off x="2511062" y="2547952"/>
              <a:ext cx="3673400" cy="1428550"/>
              <a:chOff x="0" y="0"/>
              <a:chExt cx="1643297" cy="639062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643297" cy="639062"/>
              </a:xfrm>
              <a:custGeom>
                <a:avLst/>
                <a:gdLst/>
                <a:ahLst/>
                <a:cxnLst/>
                <a:rect r="r" b="b" t="t" l="l"/>
                <a:pathLst>
                  <a:path h="639062" w="1643297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w="571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</p:grpSp>
      <p:sp>
        <p:nvSpPr>
          <p:cNvPr name="Freeform 31" id="31"/>
          <p:cNvSpPr/>
          <p:nvPr/>
        </p:nvSpPr>
        <p:spPr>
          <a:xfrm flipH="false" flipV="false" rot="5400000">
            <a:off x="17201961" y="7533472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583821" y="9889984"/>
            <a:ext cx="1321559" cy="523662"/>
          </a:xfrm>
          <a:custGeom>
            <a:avLst/>
            <a:gdLst/>
            <a:ahLst/>
            <a:cxnLst/>
            <a:rect r="r" b="b" t="t" l="l"/>
            <a:pathLst>
              <a:path h="523662" w="1321559">
                <a:moveTo>
                  <a:pt x="0" y="0"/>
                </a:moveTo>
                <a:lnTo>
                  <a:pt x="1321558" y="0"/>
                </a:lnTo>
                <a:lnTo>
                  <a:pt x="1321558" y="523662"/>
                </a:lnTo>
                <a:lnTo>
                  <a:pt x="0" y="5236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394167" y="32099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6537781" y="-2032197"/>
            <a:ext cx="3098800" cy="2738564"/>
          </a:xfrm>
          <a:custGeom>
            <a:avLst/>
            <a:gdLst/>
            <a:ahLst/>
            <a:cxnLst/>
            <a:rect r="r" b="b" t="t" l="l"/>
            <a:pathLst>
              <a:path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9144000" y="10018463"/>
            <a:ext cx="10873692" cy="1293159"/>
          </a:xfrm>
          <a:custGeom>
            <a:avLst/>
            <a:gdLst/>
            <a:ahLst/>
            <a:cxnLst/>
            <a:rect r="r" b="b" t="t" l="l"/>
            <a:pathLst>
              <a:path h="1293159" w="10873692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-561128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true" flipV="false" rot="0">
            <a:off x="1704340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3830428" y="6302702"/>
            <a:ext cx="1787637" cy="2352154"/>
          </a:xfrm>
          <a:custGeom>
            <a:avLst/>
            <a:gdLst/>
            <a:ahLst/>
            <a:cxnLst/>
            <a:rect r="r" b="b" t="t" l="l"/>
            <a:pathLst>
              <a:path h="2352154" w="1787637">
                <a:moveTo>
                  <a:pt x="0" y="0"/>
                </a:moveTo>
                <a:lnTo>
                  <a:pt x="1787636" y="0"/>
                </a:lnTo>
                <a:lnTo>
                  <a:pt x="1787636" y="2352154"/>
                </a:lnTo>
                <a:lnTo>
                  <a:pt x="0" y="235215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028700" y="209196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6864581" y="1342749"/>
            <a:ext cx="10185927" cy="3223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Technical/Collaboration Tools</a:t>
            </a:r>
          </a:p>
          <a:p>
            <a:pPr algn="l">
              <a:lnSpc>
                <a:spcPts val="8499"/>
              </a:lnSpc>
            </a:pPr>
          </a:p>
        </p:txBody>
      </p:sp>
      <p:sp>
        <p:nvSpPr>
          <p:cNvPr name="TextBox 40" id="40"/>
          <p:cNvSpPr txBox="true"/>
          <p:nvPr/>
        </p:nvSpPr>
        <p:spPr>
          <a:xfrm rot="0">
            <a:off x="9098407" y="4445386"/>
            <a:ext cx="8821488" cy="141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2" indent="-215901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Android Studio – The primary development environment used to design, code, test, and deploy the shuttle tracking app. It provides powerful tools for building Android applications with seamless integration of real-time features.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9098407" y="4038986"/>
            <a:ext cx="5465646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Main Technical Tool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098407" y="5938945"/>
            <a:ext cx="5465646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Collaboration Tools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6161452" y="5399591"/>
            <a:ext cx="6249644" cy="15624"/>
          </a:xfrm>
          <a:custGeom>
            <a:avLst/>
            <a:gdLst/>
            <a:ahLst/>
            <a:cxnLst/>
            <a:rect r="r" b="b" t="t" l="l"/>
            <a:pathLst>
              <a:path h="15624" w="6249644">
                <a:moveTo>
                  <a:pt x="0" y="0"/>
                </a:moveTo>
                <a:lnTo>
                  <a:pt x="6249644" y="0"/>
                </a:lnTo>
                <a:lnTo>
                  <a:pt x="6249644" y="15624"/>
                </a:lnTo>
                <a:lnTo>
                  <a:pt x="0" y="156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947598" y="1931176"/>
            <a:ext cx="659624" cy="659624"/>
          </a:xfrm>
          <a:custGeom>
            <a:avLst/>
            <a:gdLst/>
            <a:ahLst/>
            <a:cxnLst/>
            <a:rect r="r" b="b" t="t" l="l"/>
            <a:pathLst>
              <a:path h="659624" w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947598" y="3645676"/>
            <a:ext cx="659624" cy="659624"/>
          </a:xfrm>
          <a:custGeom>
            <a:avLst/>
            <a:gdLst/>
            <a:ahLst/>
            <a:cxnLst/>
            <a:rect r="r" b="b" t="t" l="l"/>
            <a:pathLst>
              <a:path h="659624" w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947598" y="5360176"/>
            <a:ext cx="659624" cy="659624"/>
          </a:xfrm>
          <a:custGeom>
            <a:avLst/>
            <a:gdLst/>
            <a:ahLst/>
            <a:cxnLst/>
            <a:rect r="r" b="b" t="t" l="l"/>
            <a:pathLst>
              <a:path h="659624" w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947598" y="7074676"/>
            <a:ext cx="659624" cy="659624"/>
          </a:xfrm>
          <a:custGeom>
            <a:avLst/>
            <a:gdLst/>
            <a:ahLst/>
            <a:cxnLst/>
            <a:rect r="r" b="b" t="t" l="l"/>
            <a:pathLst>
              <a:path h="659624" w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032056" y="1985273"/>
            <a:ext cx="490708" cy="490708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10D00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032056" y="3699773"/>
            <a:ext cx="490708" cy="49070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032056" y="5414273"/>
            <a:ext cx="490708" cy="490708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B26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032056" y="7128773"/>
            <a:ext cx="490708" cy="490708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3733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-10800000">
            <a:off x="14183347" y="-1362592"/>
            <a:ext cx="5119583" cy="2446670"/>
            <a:chOff x="0" y="0"/>
            <a:chExt cx="1177416" cy="56269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77416" cy="562692"/>
            </a:xfrm>
            <a:custGeom>
              <a:avLst/>
              <a:gdLst/>
              <a:ahLst/>
              <a:cxnLst/>
              <a:rect r="r" b="b" t="t" l="l"/>
              <a:pathLst>
                <a:path h="562692" w="1177416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-10800000">
            <a:off x="11533067" y="-624938"/>
            <a:ext cx="5726233" cy="1198000"/>
            <a:chOff x="0" y="0"/>
            <a:chExt cx="3054608" cy="63906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054608" cy="639062"/>
            </a:xfrm>
            <a:custGeom>
              <a:avLst/>
              <a:gdLst/>
              <a:ahLst/>
              <a:cxnLst/>
              <a:rect r="r" b="b" t="t" l="l"/>
              <a:pathLst>
                <a:path h="639062" w="3054608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114300" y="-57150"/>
              <a:ext cx="2826008" cy="696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-673113" y="9251081"/>
            <a:ext cx="8799130" cy="2446670"/>
            <a:chOff x="0" y="0"/>
            <a:chExt cx="2023648" cy="56269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023648" cy="562692"/>
            </a:xfrm>
            <a:custGeom>
              <a:avLst/>
              <a:gdLst/>
              <a:ahLst/>
              <a:cxnLst/>
              <a:rect r="r" b="b" t="t" l="l"/>
              <a:pathLst>
                <a:path h="562692" w="2023648">
                  <a:moveTo>
                    <a:pt x="2023648" y="281346"/>
                  </a:moveTo>
                  <a:lnTo>
                    <a:pt x="1820448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820448" y="0"/>
                  </a:lnTo>
                  <a:lnTo>
                    <a:pt x="2023648" y="281346"/>
                  </a:lnTo>
                  <a:close/>
                </a:path>
              </a:pathLst>
            </a:custGeom>
            <a:solidFill>
              <a:srgbClr val="B51F19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14300" y="-57150"/>
              <a:ext cx="1795048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-673113" y="8675100"/>
            <a:ext cx="2673102" cy="1151961"/>
            <a:chOff x="0" y="0"/>
            <a:chExt cx="1482931" cy="63906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482931" cy="639062"/>
            </a:xfrm>
            <a:custGeom>
              <a:avLst/>
              <a:gdLst/>
              <a:ahLst/>
              <a:cxnLst/>
              <a:rect r="r" b="b" t="t" l="l"/>
              <a:pathLst>
                <a:path h="639062" w="1482931">
                  <a:moveTo>
                    <a:pt x="1482931" y="319531"/>
                  </a:moveTo>
                  <a:lnTo>
                    <a:pt x="1279731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279731" y="0"/>
                  </a:lnTo>
                  <a:lnTo>
                    <a:pt x="1482931" y="319531"/>
                  </a:lnTo>
                  <a:close/>
                </a:path>
              </a:pathLst>
            </a:custGeom>
            <a:solidFill>
              <a:srgbClr val="A10D00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114300" y="-57150"/>
              <a:ext cx="1254331" cy="696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5400000">
            <a:off x="17201961" y="7533472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-936887" y="178564"/>
            <a:ext cx="1336551" cy="905513"/>
          </a:xfrm>
          <a:custGeom>
            <a:avLst/>
            <a:gdLst/>
            <a:ahLst/>
            <a:cxnLst/>
            <a:rect r="r" b="b" t="t" l="l"/>
            <a:pathLst>
              <a:path h="905513" w="1336551">
                <a:moveTo>
                  <a:pt x="0" y="0"/>
                </a:moveTo>
                <a:lnTo>
                  <a:pt x="1336551" y="0"/>
                </a:lnTo>
                <a:lnTo>
                  <a:pt x="1336551" y="905514"/>
                </a:lnTo>
                <a:lnTo>
                  <a:pt x="0" y="9055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7083802" y="-1709864"/>
            <a:ext cx="3098800" cy="2738564"/>
          </a:xfrm>
          <a:custGeom>
            <a:avLst/>
            <a:gdLst/>
            <a:ahLst/>
            <a:cxnLst/>
            <a:rect r="r" b="b" t="t" l="l"/>
            <a:pathLst>
              <a:path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7942798" y="-341999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0145339" y="10018463"/>
            <a:ext cx="10873692" cy="1293159"/>
          </a:xfrm>
          <a:custGeom>
            <a:avLst/>
            <a:gdLst/>
            <a:ahLst/>
            <a:cxnLst/>
            <a:rect r="r" b="b" t="t" l="l"/>
            <a:pathLst>
              <a:path h="1293159" w="10873692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-561128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true" flipV="false" rot="0">
            <a:off x="1704340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5098790" y="3309788"/>
            <a:ext cx="2209292" cy="1833712"/>
          </a:xfrm>
          <a:custGeom>
            <a:avLst/>
            <a:gdLst/>
            <a:ahLst/>
            <a:cxnLst/>
            <a:rect r="r" b="b" t="t" l="l"/>
            <a:pathLst>
              <a:path h="1833712" w="2209292">
                <a:moveTo>
                  <a:pt x="0" y="0"/>
                </a:moveTo>
                <a:lnTo>
                  <a:pt x="2209292" y="0"/>
                </a:lnTo>
                <a:lnTo>
                  <a:pt x="2209292" y="1833712"/>
                </a:lnTo>
                <a:lnTo>
                  <a:pt x="0" y="183371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999990" y="3937388"/>
            <a:ext cx="6197600" cy="214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Project Deliverables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145339" y="2505300"/>
            <a:ext cx="6148223" cy="106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Made clear specification of the core functions of the shuttle tracking app, including real-time tracking, notifications, and route accessibility.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145339" y="4219800"/>
            <a:ext cx="6148223" cy="106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Created visual designs of the app interface to demonstrate layout, usability, and overall user experience before development.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145339" y="1986152"/>
            <a:ext cx="458348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Main Features Outlined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145339" y="3700652"/>
            <a:ext cx="458348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GUI Mockups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145339" y="5934300"/>
            <a:ext cx="6148223" cy="106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Created structured diagrams that map out the system architecture, object relationships, and data flow for maintainability and clarity.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145339" y="5415152"/>
            <a:ext cx="458348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UML/Class Diagrams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145339" y="7647177"/>
            <a:ext cx="6148223" cy="106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Created sets of planned scenarios and techniques to ensure the app functions correctly, reliably, and meets user requirements.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145339" y="7129652"/>
            <a:ext cx="4873401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Test Cases / Testing Methods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388211" y="-5535870"/>
            <a:ext cx="14135211" cy="10119133"/>
            <a:chOff x="0" y="0"/>
            <a:chExt cx="786013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86013" cy="562692"/>
            </a:xfrm>
            <a:custGeom>
              <a:avLst/>
              <a:gdLst/>
              <a:ahLst/>
              <a:cxnLst/>
              <a:rect r="r" b="b" t="t" l="l"/>
              <a:pathLst>
                <a:path h="562692" w="786013">
                  <a:moveTo>
                    <a:pt x="786013" y="281346"/>
                  </a:moveTo>
                  <a:lnTo>
                    <a:pt x="58281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582813" y="0"/>
                  </a:lnTo>
                  <a:lnTo>
                    <a:pt x="786013" y="281346"/>
                  </a:lnTo>
                  <a:close/>
                </a:path>
              </a:pathLst>
            </a:custGeom>
            <a:solidFill>
              <a:srgbClr val="B51F1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557413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2306113" y="6253799"/>
            <a:ext cx="7610964" cy="5057823"/>
            <a:chOff x="0" y="0"/>
            <a:chExt cx="846733" cy="56269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46733" cy="562692"/>
            </a:xfrm>
            <a:custGeom>
              <a:avLst/>
              <a:gdLst/>
              <a:ahLst/>
              <a:cxnLst/>
              <a:rect r="r" b="b" t="t" l="l"/>
              <a:pathLst>
                <a:path h="562692" w="846733">
                  <a:moveTo>
                    <a:pt x="846733" y="281346"/>
                  </a:moveTo>
                  <a:lnTo>
                    <a:pt x="64353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643533" y="0"/>
                  </a:lnTo>
                  <a:lnTo>
                    <a:pt x="846733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57150"/>
              <a:ext cx="618133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true" flipV="false" rot="0">
            <a:off x="1028700" y="8090388"/>
            <a:ext cx="6302261" cy="1892446"/>
          </a:xfrm>
          <a:custGeom>
            <a:avLst/>
            <a:gdLst/>
            <a:ahLst/>
            <a:cxnLst/>
            <a:rect r="r" b="b" t="t" l="l"/>
            <a:pathLst>
              <a:path h="1892446" w="6302261">
                <a:moveTo>
                  <a:pt x="6302261" y="0"/>
                </a:moveTo>
                <a:lnTo>
                  <a:pt x="0" y="0"/>
                </a:lnTo>
                <a:lnTo>
                  <a:pt x="0" y="1892446"/>
                </a:lnTo>
                <a:lnTo>
                  <a:pt x="6302261" y="1892446"/>
                </a:lnTo>
                <a:lnTo>
                  <a:pt x="6302261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78999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2306113" y="1394183"/>
            <a:ext cx="10086031" cy="7642428"/>
            <a:chOff x="0" y="0"/>
            <a:chExt cx="617700" cy="46804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17700" cy="468046"/>
            </a:xfrm>
            <a:custGeom>
              <a:avLst/>
              <a:gdLst/>
              <a:ahLst/>
              <a:cxnLst/>
              <a:rect r="r" b="b" t="t" l="l"/>
              <a:pathLst>
                <a:path h="468046" w="617700">
                  <a:moveTo>
                    <a:pt x="414500" y="0"/>
                  </a:moveTo>
                  <a:lnTo>
                    <a:pt x="0" y="0"/>
                  </a:lnTo>
                  <a:lnTo>
                    <a:pt x="203200" y="468046"/>
                  </a:lnTo>
                  <a:lnTo>
                    <a:pt x="617700" y="468046"/>
                  </a:lnTo>
                  <a:lnTo>
                    <a:pt x="414500" y="0"/>
                  </a:lnTo>
                  <a:close/>
                </a:path>
              </a:pathLst>
            </a:custGeom>
            <a:solidFill>
              <a:srgbClr val="FCF9F9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4564053" y="-1477201"/>
            <a:ext cx="5390494" cy="2982376"/>
            <a:chOff x="0" y="0"/>
            <a:chExt cx="7187325" cy="3976501"/>
          </a:xfrm>
        </p:grpSpPr>
        <p:grpSp>
          <p:nvGrpSpPr>
            <p:cNvPr name="Group 13" id="13"/>
            <p:cNvGrpSpPr/>
            <p:nvPr/>
          </p:nvGrpSpPr>
          <p:grpSpPr>
            <a:xfrm rot="-10800000">
              <a:off x="0" y="0"/>
              <a:ext cx="7187325" cy="3262226"/>
              <a:chOff x="0" y="0"/>
              <a:chExt cx="1239720" cy="562692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239720" cy="562692"/>
              </a:xfrm>
              <a:custGeom>
                <a:avLst/>
                <a:gdLst/>
                <a:ahLst/>
                <a:cxnLst/>
                <a:rect r="r" b="b" t="t" l="l"/>
                <a:pathLst>
                  <a:path h="562692" w="1239720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-10800000">
              <a:off x="2511062" y="2547952"/>
              <a:ext cx="3673400" cy="1428550"/>
              <a:chOff x="0" y="0"/>
              <a:chExt cx="1643297" cy="63906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643297" cy="639062"/>
              </a:xfrm>
              <a:custGeom>
                <a:avLst/>
                <a:gdLst/>
                <a:ahLst/>
                <a:cxnLst/>
                <a:rect r="r" b="b" t="t" l="l"/>
                <a:pathLst>
                  <a:path h="639062" w="1643297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w="571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8216900" y="10018463"/>
            <a:ext cx="10873692" cy="1293159"/>
          </a:xfrm>
          <a:custGeom>
            <a:avLst/>
            <a:gdLst/>
            <a:ahLst/>
            <a:cxnLst/>
            <a:rect r="r" b="b" t="t" l="l"/>
            <a:pathLst>
              <a:path h="1293159" w="10873692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561128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0">
            <a:off x="1704340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5400000">
            <a:off x="17201961" y="7533472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28700" y="528080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6961732" y="8696336"/>
            <a:ext cx="885980" cy="536756"/>
          </a:xfrm>
          <a:custGeom>
            <a:avLst/>
            <a:gdLst/>
            <a:ahLst/>
            <a:cxnLst/>
            <a:rect r="r" b="b" t="t" l="l"/>
            <a:pathLst>
              <a:path h="536756" w="885980">
                <a:moveTo>
                  <a:pt x="0" y="0"/>
                </a:moveTo>
                <a:lnTo>
                  <a:pt x="885980" y="0"/>
                </a:lnTo>
                <a:lnTo>
                  <a:pt x="885980" y="536756"/>
                </a:lnTo>
                <a:lnTo>
                  <a:pt x="0" y="5367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-1854200" y="-373396"/>
            <a:ext cx="3098800" cy="2738564"/>
          </a:xfrm>
          <a:custGeom>
            <a:avLst/>
            <a:gdLst/>
            <a:ahLst/>
            <a:cxnLst/>
            <a:rect r="r" b="b" t="t" l="l"/>
            <a:pathLst>
              <a:path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6566627" y="-1709864"/>
            <a:ext cx="3098800" cy="2738564"/>
          </a:xfrm>
          <a:custGeom>
            <a:avLst/>
            <a:gdLst/>
            <a:ahLst/>
            <a:cxnLst/>
            <a:rect r="r" b="b" t="t" l="l"/>
            <a:pathLst>
              <a:path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7919895" y="9853727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58422" y="3157997"/>
            <a:ext cx="2828925" cy="4114800"/>
          </a:xfrm>
          <a:custGeom>
            <a:avLst/>
            <a:gdLst/>
            <a:ahLst/>
            <a:cxnLst/>
            <a:rect r="r" b="b" t="t" l="l"/>
            <a:pathLst>
              <a:path h="4114800" w="2828925">
                <a:moveTo>
                  <a:pt x="0" y="0"/>
                </a:moveTo>
                <a:lnTo>
                  <a:pt x="2828925" y="0"/>
                </a:lnTo>
                <a:lnTo>
                  <a:pt x="28289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7958831" y="2559910"/>
            <a:ext cx="8778557" cy="3942608"/>
          </a:xfrm>
          <a:custGeom>
            <a:avLst/>
            <a:gdLst/>
            <a:ahLst/>
            <a:cxnLst/>
            <a:rect r="r" b="b" t="t" l="l"/>
            <a:pathLst>
              <a:path h="3942608" w="8778557">
                <a:moveTo>
                  <a:pt x="0" y="0"/>
                </a:moveTo>
                <a:lnTo>
                  <a:pt x="8778557" y="0"/>
                </a:lnTo>
                <a:lnTo>
                  <a:pt x="8778557" y="3942608"/>
                </a:lnTo>
                <a:lnTo>
                  <a:pt x="0" y="394260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7996156" y="6616945"/>
            <a:ext cx="8898801" cy="2347769"/>
          </a:xfrm>
          <a:custGeom>
            <a:avLst/>
            <a:gdLst/>
            <a:ahLst/>
            <a:cxnLst/>
            <a:rect r="r" b="b" t="t" l="l"/>
            <a:pathLst>
              <a:path h="2347769" w="8898801">
                <a:moveTo>
                  <a:pt x="0" y="0"/>
                </a:moveTo>
                <a:lnTo>
                  <a:pt x="8898801" y="0"/>
                </a:lnTo>
                <a:lnTo>
                  <a:pt x="8898801" y="2347769"/>
                </a:lnTo>
                <a:lnTo>
                  <a:pt x="0" y="234776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7699725" y="1467075"/>
            <a:ext cx="10416302" cy="214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Requirements Examples</a:t>
            </a:r>
          </a:p>
          <a:p>
            <a:pPr algn="l">
              <a:lnSpc>
                <a:spcPts val="849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431463" y="9251081"/>
            <a:ext cx="6079663" cy="2446670"/>
            <a:chOff x="0" y="0"/>
            <a:chExt cx="1398218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98218" cy="562692"/>
            </a:xfrm>
            <a:custGeom>
              <a:avLst/>
              <a:gdLst/>
              <a:ahLst/>
              <a:cxnLst/>
              <a:rect r="r" b="b" t="t" l="l"/>
              <a:pathLst>
                <a:path h="562692" w="1398218">
                  <a:moveTo>
                    <a:pt x="1398218" y="281346"/>
                  </a:moveTo>
                  <a:lnTo>
                    <a:pt x="1195018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195018" y="0"/>
                  </a:lnTo>
                  <a:lnTo>
                    <a:pt x="1398218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1169618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44600" y="9762097"/>
            <a:ext cx="16014700" cy="1198000"/>
            <a:chOff x="0" y="0"/>
            <a:chExt cx="8542899" cy="6390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542899" cy="639062"/>
            </a:xfrm>
            <a:custGeom>
              <a:avLst/>
              <a:gdLst/>
              <a:ahLst/>
              <a:cxnLst/>
              <a:rect r="r" b="b" t="t" l="l"/>
              <a:pathLst>
                <a:path h="639062" w="8542899">
                  <a:moveTo>
                    <a:pt x="8542899" y="319531"/>
                  </a:moveTo>
                  <a:lnTo>
                    <a:pt x="8339699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8339699" y="0"/>
                  </a:lnTo>
                  <a:lnTo>
                    <a:pt x="8542899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14300" y="-57150"/>
              <a:ext cx="8314299" cy="696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-347164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-10800000">
            <a:off x="14183347" y="-1362592"/>
            <a:ext cx="5119583" cy="2446670"/>
            <a:chOff x="0" y="0"/>
            <a:chExt cx="1177416" cy="56269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77416" cy="562692"/>
            </a:xfrm>
            <a:custGeom>
              <a:avLst/>
              <a:gdLst/>
              <a:ahLst/>
              <a:cxnLst/>
              <a:rect r="r" b="b" t="t" l="l"/>
              <a:pathLst>
                <a:path h="562692" w="1177416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10800000">
            <a:off x="11533067" y="-624938"/>
            <a:ext cx="5726233" cy="1198000"/>
            <a:chOff x="0" y="0"/>
            <a:chExt cx="3054608" cy="63906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054608" cy="639062"/>
            </a:xfrm>
            <a:custGeom>
              <a:avLst/>
              <a:gdLst/>
              <a:ahLst/>
              <a:cxnLst/>
              <a:rect r="r" b="b" t="t" l="l"/>
              <a:pathLst>
                <a:path h="639062" w="3054608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114300" y="-57150"/>
              <a:ext cx="2826008" cy="696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6990631" y="-1654487"/>
            <a:ext cx="3098800" cy="2738564"/>
          </a:xfrm>
          <a:custGeom>
            <a:avLst/>
            <a:gdLst/>
            <a:ahLst/>
            <a:cxnLst/>
            <a:rect r="r" b="b" t="t" l="l"/>
            <a:pathLst>
              <a:path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5"/>
                </a:lnTo>
                <a:lnTo>
                  <a:pt x="0" y="27385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597510" y="-464532"/>
            <a:ext cx="1196074" cy="1037594"/>
          </a:xfrm>
          <a:custGeom>
            <a:avLst/>
            <a:gdLst/>
            <a:ahLst/>
            <a:cxnLst/>
            <a:rect r="r" b="b" t="t" l="l"/>
            <a:pathLst>
              <a:path h="1037594" w="1196074">
                <a:moveTo>
                  <a:pt x="0" y="0"/>
                </a:moveTo>
                <a:lnTo>
                  <a:pt x="1196075" y="0"/>
                </a:lnTo>
                <a:lnTo>
                  <a:pt x="1196075" y="1037594"/>
                </a:lnTo>
                <a:lnTo>
                  <a:pt x="0" y="1037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871582" y="10072240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51020" y="2700598"/>
            <a:ext cx="3270418" cy="6073633"/>
          </a:xfrm>
          <a:custGeom>
            <a:avLst/>
            <a:gdLst/>
            <a:ahLst/>
            <a:cxnLst/>
            <a:rect r="r" b="b" t="t" l="l"/>
            <a:pathLst>
              <a:path h="6073633" w="3270418">
                <a:moveTo>
                  <a:pt x="0" y="0"/>
                </a:moveTo>
                <a:lnTo>
                  <a:pt x="3270418" y="0"/>
                </a:lnTo>
                <a:lnTo>
                  <a:pt x="3270418" y="6073632"/>
                </a:lnTo>
                <a:lnTo>
                  <a:pt x="0" y="607363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957075" y="2521721"/>
            <a:ext cx="3298450" cy="6073633"/>
          </a:xfrm>
          <a:custGeom>
            <a:avLst/>
            <a:gdLst/>
            <a:ahLst/>
            <a:cxnLst/>
            <a:rect r="r" b="b" t="t" l="l"/>
            <a:pathLst>
              <a:path h="6073633" w="3298450">
                <a:moveTo>
                  <a:pt x="0" y="0"/>
                </a:moveTo>
                <a:lnTo>
                  <a:pt x="3298450" y="0"/>
                </a:lnTo>
                <a:lnTo>
                  <a:pt x="3298450" y="6073633"/>
                </a:lnTo>
                <a:lnTo>
                  <a:pt x="0" y="60736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7512078" y="2565858"/>
            <a:ext cx="3263845" cy="5985358"/>
          </a:xfrm>
          <a:custGeom>
            <a:avLst/>
            <a:gdLst/>
            <a:ahLst/>
            <a:cxnLst/>
            <a:rect r="r" b="b" t="t" l="l"/>
            <a:pathLst>
              <a:path h="5985358" w="3263845">
                <a:moveTo>
                  <a:pt x="0" y="0"/>
                </a:moveTo>
                <a:lnTo>
                  <a:pt x="3263844" y="0"/>
                </a:lnTo>
                <a:lnTo>
                  <a:pt x="3263844" y="5985359"/>
                </a:lnTo>
                <a:lnTo>
                  <a:pt x="0" y="59853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904386" y="2570581"/>
            <a:ext cx="3099005" cy="6024773"/>
          </a:xfrm>
          <a:custGeom>
            <a:avLst/>
            <a:gdLst/>
            <a:ahLst/>
            <a:cxnLst/>
            <a:rect r="r" b="b" t="t" l="l"/>
            <a:pathLst>
              <a:path h="6024773" w="3099005">
                <a:moveTo>
                  <a:pt x="0" y="0"/>
                </a:moveTo>
                <a:lnTo>
                  <a:pt x="3099005" y="0"/>
                </a:lnTo>
                <a:lnTo>
                  <a:pt x="3099005" y="6024773"/>
                </a:lnTo>
                <a:lnTo>
                  <a:pt x="0" y="602477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003391" y="2465528"/>
            <a:ext cx="3404646" cy="6085689"/>
          </a:xfrm>
          <a:custGeom>
            <a:avLst/>
            <a:gdLst/>
            <a:ahLst/>
            <a:cxnLst/>
            <a:rect r="r" b="b" t="t" l="l"/>
            <a:pathLst>
              <a:path h="6085689" w="3404646">
                <a:moveTo>
                  <a:pt x="0" y="0"/>
                </a:moveTo>
                <a:lnTo>
                  <a:pt x="3404646" y="0"/>
                </a:lnTo>
                <a:lnTo>
                  <a:pt x="3404646" y="6085689"/>
                </a:lnTo>
                <a:lnTo>
                  <a:pt x="0" y="608568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244600" y="1152502"/>
            <a:ext cx="8400322" cy="1071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Design Mockups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431463" y="9251081"/>
            <a:ext cx="6079663" cy="2446670"/>
            <a:chOff x="0" y="0"/>
            <a:chExt cx="1398218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98218" cy="562692"/>
            </a:xfrm>
            <a:custGeom>
              <a:avLst/>
              <a:gdLst/>
              <a:ahLst/>
              <a:cxnLst/>
              <a:rect r="r" b="b" t="t" l="l"/>
              <a:pathLst>
                <a:path h="562692" w="1398218">
                  <a:moveTo>
                    <a:pt x="1398218" y="281346"/>
                  </a:moveTo>
                  <a:lnTo>
                    <a:pt x="1195018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195018" y="0"/>
                  </a:lnTo>
                  <a:lnTo>
                    <a:pt x="1398218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1169618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44600" y="9762097"/>
            <a:ext cx="16014700" cy="1198000"/>
            <a:chOff x="0" y="0"/>
            <a:chExt cx="8542899" cy="6390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542899" cy="639062"/>
            </a:xfrm>
            <a:custGeom>
              <a:avLst/>
              <a:gdLst/>
              <a:ahLst/>
              <a:cxnLst/>
              <a:rect r="r" b="b" t="t" l="l"/>
              <a:pathLst>
                <a:path h="639062" w="8542899">
                  <a:moveTo>
                    <a:pt x="8542899" y="319531"/>
                  </a:moveTo>
                  <a:lnTo>
                    <a:pt x="8339699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8339699" y="0"/>
                  </a:lnTo>
                  <a:lnTo>
                    <a:pt x="8542899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14300" y="-57150"/>
              <a:ext cx="8314299" cy="696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-347164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-10800000">
            <a:off x="14183347" y="-1362592"/>
            <a:ext cx="5119583" cy="2446670"/>
            <a:chOff x="0" y="0"/>
            <a:chExt cx="1177416" cy="56269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77416" cy="562692"/>
            </a:xfrm>
            <a:custGeom>
              <a:avLst/>
              <a:gdLst/>
              <a:ahLst/>
              <a:cxnLst/>
              <a:rect r="r" b="b" t="t" l="l"/>
              <a:pathLst>
                <a:path h="562692" w="1177416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10800000">
            <a:off x="11533067" y="-624938"/>
            <a:ext cx="5726233" cy="1198000"/>
            <a:chOff x="0" y="0"/>
            <a:chExt cx="3054608" cy="63906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054608" cy="639062"/>
            </a:xfrm>
            <a:custGeom>
              <a:avLst/>
              <a:gdLst/>
              <a:ahLst/>
              <a:cxnLst/>
              <a:rect r="r" b="b" t="t" l="l"/>
              <a:pathLst>
                <a:path h="639062" w="3054608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114300" y="-57150"/>
              <a:ext cx="2826008" cy="696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6990631" y="-1654487"/>
            <a:ext cx="3098800" cy="2738564"/>
          </a:xfrm>
          <a:custGeom>
            <a:avLst/>
            <a:gdLst/>
            <a:ahLst/>
            <a:cxnLst/>
            <a:rect r="r" b="b" t="t" l="l"/>
            <a:pathLst>
              <a:path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5"/>
                </a:lnTo>
                <a:lnTo>
                  <a:pt x="0" y="27385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597510" y="-464532"/>
            <a:ext cx="1196074" cy="1037594"/>
          </a:xfrm>
          <a:custGeom>
            <a:avLst/>
            <a:gdLst/>
            <a:ahLst/>
            <a:cxnLst/>
            <a:rect r="r" b="b" t="t" l="l"/>
            <a:pathLst>
              <a:path h="1037594" w="1196074">
                <a:moveTo>
                  <a:pt x="0" y="0"/>
                </a:moveTo>
                <a:lnTo>
                  <a:pt x="1196075" y="0"/>
                </a:lnTo>
                <a:lnTo>
                  <a:pt x="1196075" y="1037594"/>
                </a:lnTo>
                <a:lnTo>
                  <a:pt x="0" y="1037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871582" y="10072240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648200" y="2537552"/>
            <a:ext cx="7816208" cy="5943153"/>
          </a:xfrm>
          <a:custGeom>
            <a:avLst/>
            <a:gdLst/>
            <a:ahLst/>
            <a:cxnLst/>
            <a:rect r="r" b="b" t="t" l="l"/>
            <a:pathLst>
              <a:path h="5943153" w="7816208">
                <a:moveTo>
                  <a:pt x="0" y="0"/>
                </a:moveTo>
                <a:lnTo>
                  <a:pt x="7816208" y="0"/>
                </a:lnTo>
                <a:lnTo>
                  <a:pt x="7816208" y="5943153"/>
                </a:lnTo>
                <a:lnTo>
                  <a:pt x="0" y="59431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244600" y="1112974"/>
            <a:ext cx="8400322" cy="1071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UML Diagram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431463" y="9251081"/>
            <a:ext cx="6079663" cy="2446670"/>
            <a:chOff x="0" y="0"/>
            <a:chExt cx="1398218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98218" cy="562692"/>
            </a:xfrm>
            <a:custGeom>
              <a:avLst/>
              <a:gdLst/>
              <a:ahLst/>
              <a:cxnLst/>
              <a:rect r="r" b="b" t="t" l="l"/>
              <a:pathLst>
                <a:path h="562692" w="1398218">
                  <a:moveTo>
                    <a:pt x="1398218" y="281346"/>
                  </a:moveTo>
                  <a:lnTo>
                    <a:pt x="1195018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195018" y="0"/>
                  </a:lnTo>
                  <a:lnTo>
                    <a:pt x="1398218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1169618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44600" y="9762097"/>
            <a:ext cx="16014700" cy="1198000"/>
            <a:chOff x="0" y="0"/>
            <a:chExt cx="8542899" cy="6390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542899" cy="639062"/>
            </a:xfrm>
            <a:custGeom>
              <a:avLst/>
              <a:gdLst/>
              <a:ahLst/>
              <a:cxnLst/>
              <a:rect r="r" b="b" t="t" l="l"/>
              <a:pathLst>
                <a:path h="639062" w="8542899">
                  <a:moveTo>
                    <a:pt x="8542899" y="319531"/>
                  </a:moveTo>
                  <a:lnTo>
                    <a:pt x="8339699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8339699" y="0"/>
                  </a:lnTo>
                  <a:lnTo>
                    <a:pt x="8542899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14300" y="-57150"/>
              <a:ext cx="8314299" cy="696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-347164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-10800000">
            <a:off x="14183347" y="-1362592"/>
            <a:ext cx="5119583" cy="2446670"/>
            <a:chOff x="0" y="0"/>
            <a:chExt cx="1177416" cy="56269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77416" cy="562692"/>
            </a:xfrm>
            <a:custGeom>
              <a:avLst/>
              <a:gdLst/>
              <a:ahLst/>
              <a:cxnLst/>
              <a:rect r="r" b="b" t="t" l="l"/>
              <a:pathLst>
                <a:path h="562692" w="1177416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10800000">
            <a:off x="11533067" y="-624938"/>
            <a:ext cx="5726233" cy="1198000"/>
            <a:chOff x="0" y="0"/>
            <a:chExt cx="3054608" cy="63906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054608" cy="639062"/>
            </a:xfrm>
            <a:custGeom>
              <a:avLst/>
              <a:gdLst/>
              <a:ahLst/>
              <a:cxnLst/>
              <a:rect r="r" b="b" t="t" l="l"/>
              <a:pathLst>
                <a:path h="639062" w="3054608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114300" y="-57150"/>
              <a:ext cx="2826008" cy="696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6990631" y="-1654487"/>
            <a:ext cx="3098800" cy="2738564"/>
          </a:xfrm>
          <a:custGeom>
            <a:avLst/>
            <a:gdLst/>
            <a:ahLst/>
            <a:cxnLst/>
            <a:rect r="r" b="b" t="t" l="l"/>
            <a:pathLst>
              <a:path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5"/>
                </a:lnTo>
                <a:lnTo>
                  <a:pt x="0" y="27385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597510" y="-464532"/>
            <a:ext cx="1196074" cy="1037594"/>
          </a:xfrm>
          <a:custGeom>
            <a:avLst/>
            <a:gdLst/>
            <a:ahLst/>
            <a:cxnLst/>
            <a:rect r="r" b="b" t="t" l="l"/>
            <a:pathLst>
              <a:path h="1037594" w="1196074">
                <a:moveTo>
                  <a:pt x="0" y="0"/>
                </a:moveTo>
                <a:lnTo>
                  <a:pt x="1196075" y="0"/>
                </a:lnTo>
                <a:lnTo>
                  <a:pt x="1196075" y="1037594"/>
                </a:lnTo>
                <a:lnTo>
                  <a:pt x="0" y="1037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871582" y="10072240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719277" y="3626647"/>
            <a:ext cx="813384" cy="740180"/>
          </a:xfrm>
          <a:custGeom>
            <a:avLst/>
            <a:gdLst/>
            <a:ahLst/>
            <a:cxnLst/>
            <a:rect r="r" b="b" t="t" l="l"/>
            <a:pathLst>
              <a:path h="740180" w="813384">
                <a:moveTo>
                  <a:pt x="0" y="0"/>
                </a:moveTo>
                <a:lnTo>
                  <a:pt x="813384" y="0"/>
                </a:lnTo>
                <a:lnTo>
                  <a:pt x="813384" y="740180"/>
                </a:lnTo>
                <a:lnTo>
                  <a:pt x="0" y="7401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753825" y="3590019"/>
            <a:ext cx="763612" cy="813435"/>
          </a:xfrm>
          <a:custGeom>
            <a:avLst/>
            <a:gdLst/>
            <a:ahLst/>
            <a:cxnLst/>
            <a:rect r="r" b="b" t="t" l="l"/>
            <a:pathLst>
              <a:path h="813435" w="763612">
                <a:moveTo>
                  <a:pt x="0" y="0"/>
                </a:moveTo>
                <a:lnTo>
                  <a:pt x="763612" y="0"/>
                </a:lnTo>
                <a:lnTo>
                  <a:pt x="763612" y="813435"/>
                </a:lnTo>
                <a:lnTo>
                  <a:pt x="0" y="8134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742113" y="3626624"/>
            <a:ext cx="813435" cy="740226"/>
          </a:xfrm>
          <a:custGeom>
            <a:avLst/>
            <a:gdLst/>
            <a:ahLst/>
            <a:cxnLst/>
            <a:rect r="r" b="b" t="t" l="l"/>
            <a:pathLst>
              <a:path h="740226" w="813435">
                <a:moveTo>
                  <a:pt x="0" y="0"/>
                </a:moveTo>
                <a:lnTo>
                  <a:pt x="813435" y="0"/>
                </a:lnTo>
                <a:lnTo>
                  <a:pt x="813435" y="740226"/>
                </a:lnTo>
                <a:lnTo>
                  <a:pt x="0" y="7402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419721" y="2506762"/>
            <a:ext cx="6456958" cy="6143079"/>
          </a:xfrm>
          <a:custGeom>
            <a:avLst/>
            <a:gdLst/>
            <a:ahLst/>
            <a:cxnLst/>
            <a:rect r="r" b="b" t="t" l="l"/>
            <a:pathLst>
              <a:path h="6143079" w="6456958">
                <a:moveTo>
                  <a:pt x="0" y="0"/>
                </a:moveTo>
                <a:lnTo>
                  <a:pt x="6456958" y="0"/>
                </a:lnTo>
                <a:lnTo>
                  <a:pt x="6456958" y="6143078"/>
                </a:lnTo>
                <a:lnTo>
                  <a:pt x="0" y="614307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940069" y="2506762"/>
            <a:ext cx="5243278" cy="6146983"/>
          </a:xfrm>
          <a:custGeom>
            <a:avLst/>
            <a:gdLst/>
            <a:ahLst/>
            <a:cxnLst/>
            <a:rect r="r" b="b" t="t" l="l"/>
            <a:pathLst>
              <a:path h="6146983" w="5243278">
                <a:moveTo>
                  <a:pt x="0" y="0"/>
                </a:moveTo>
                <a:lnTo>
                  <a:pt x="5243278" y="0"/>
                </a:lnTo>
                <a:lnTo>
                  <a:pt x="5243278" y="6146983"/>
                </a:lnTo>
                <a:lnTo>
                  <a:pt x="0" y="614698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244600" y="1152502"/>
            <a:ext cx="8400322" cy="1071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Test Plan Examples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617387" y="2985084"/>
            <a:ext cx="2589327" cy="2810667"/>
          </a:xfrm>
          <a:custGeom>
            <a:avLst/>
            <a:gdLst/>
            <a:ahLst/>
            <a:cxnLst/>
            <a:rect r="r" b="b" t="t" l="l"/>
            <a:pathLst>
              <a:path h="2810667" w="2589327">
                <a:moveTo>
                  <a:pt x="0" y="0"/>
                </a:moveTo>
                <a:lnTo>
                  <a:pt x="2589327" y="0"/>
                </a:lnTo>
                <a:lnTo>
                  <a:pt x="2589327" y="2810667"/>
                </a:lnTo>
                <a:lnTo>
                  <a:pt x="0" y="2810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7849336" y="2985084"/>
            <a:ext cx="2589327" cy="2810667"/>
          </a:xfrm>
          <a:custGeom>
            <a:avLst/>
            <a:gdLst/>
            <a:ahLst/>
            <a:cxnLst/>
            <a:rect r="r" b="b" t="t" l="l"/>
            <a:pathLst>
              <a:path h="2810667" w="2589327">
                <a:moveTo>
                  <a:pt x="0" y="0"/>
                </a:moveTo>
                <a:lnTo>
                  <a:pt x="2589328" y="0"/>
                </a:lnTo>
                <a:lnTo>
                  <a:pt x="2589328" y="2810667"/>
                </a:lnTo>
                <a:lnTo>
                  <a:pt x="0" y="2810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826561" y="3429000"/>
            <a:ext cx="2170979" cy="1865685"/>
            <a:chOff x="0" y="0"/>
            <a:chExt cx="812800" cy="6985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058510" y="3429000"/>
            <a:ext cx="2170979" cy="1865685"/>
            <a:chOff x="0" y="0"/>
            <a:chExt cx="812800" cy="698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5400000">
            <a:off x="13081286" y="2985084"/>
            <a:ext cx="2589327" cy="2810667"/>
          </a:xfrm>
          <a:custGeom>
            <a:avLst/>
            <a:gdLst/>
            <a:ahLst/>
            <a:cxnLst/>
            <a:rect r="r" b="b" t="t" l="l"/>
            <a:pathLst>
              <a:path h="2810667" w="2589327">
                <a:moveTo>
                  <a:pt x="0" y="0"/>
                </a:moveTo>
                <a:lnTo>
                  <a:pt x="2589327" y="0"/>
                </a:lnTo>
                <a:lnTo>
                  <a:pt x="2589327" y="2810667"/>
                </a:lnTo>
                <a:lnTo>
                  <a:pt x="0" y="2810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3290460" y="3429000"/>
            <a:ext cx="2170979" cy="1865685"/>
            <a:chOff x="0" y="0"/>
            <a:chExt cx="812800" cy="6985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AutoShape 15" id="15"/>
          <p:cNvSpPr/>
          <p:nvPr/>
        </p:nvSpPr>
        <p:spPr>
          <a:xfrm flipV="true">
            <a:off x="6506386" y="3429000"/>
            <a:ext cx="0" cy="4726574"/>
          </a:xfrm>
          <a:prstGeom prst="line">
            <a:avLst/>
          </a:prstGeom>
          <a:ln cap="flat" w="9525">
            <a:solidFill>
              <a:srgbClr val="1D1A1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flipV="true">
            <a:off x="11781614" y="3429000"/>
            <a:ext cx="0" cy="4726574"/>
          </a:xfrm>
          <a:prstGeom prst="line">
            <a:avLst/>
          </a:prstGeom>
          <a:ln cap="flat" w="9525">
            <a:solidFill>
              <a:srgbClr val="1D1A1B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7" id="17"/>
          <p:cNvGrpSpPr/>
          <p:nvPr/>
        </p:nvGrpSpPr>
        <p:grpSpPr>
          <a:xfrm rot="0">
            <a:off x="14564053" y="-1477201"/>
            <a:ext cx="5390494" cy="2982376"/>
            <a:chOff x="0" y="0"/>
            <a:chExt cx="7187325" cy="3976501"/>
          </a:xfrm>
        </p:grpSpPr>
        <p:grpSp>
          <p:nvGrpSpPr>
            <p:cNvPr name="Group 18" id="18"/>
            <p:cNvGrpSpPr/>
            <p:nvPr/>
          </p:nvGrpSpPr>
          <p:grpSpPr>
            <a:xfrm rot="-10800000">
              <a:off x="0" y="0"/>
              <a:ext cx="7187325" cy="3262226"/>
              <a:chOff x="0" y="0"/>
              <a:chExt cx="1239720" cy="56269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239720" cy="562692"/>
              </a:xfrm>
              <a:custGeom>
                <a:avLst/>
                <a:gdLst/>
                <a:ahLst/>
                <a:cxnLst/>
                <a:rect r="r" b="b" t="t" l="l"/>
                <a:pathLst>
                  <a:path h="562692" w="1239720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-10800000">
              <a:off x="2511062" y="2547952"/>
              <a:ext cx="3673400" cy="1428550"/>
              <a:chOff x="0" y="0"/>
              <a:chExt cx="1643297" cy="639062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643297" cy="639062"/>
              </a:xfrm>
              <a:custGeom>
                <a:avLst/>
                <a:gdLst/>
                <a:ahLst/>
                <a:cxnLst/>
                <a:rect r="r" b="b" t="t" l="l"/>
                <a:pathLst>
                  <a:path h="639062" w="1643297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w="571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99"/>
                  </a:lnSpc>
                </a:pPr>
              </a:p>
            </p:txBody>
          </p:sp>
        </p:grpSp>
      </p:grpSp>
      <p:grpSp>
        <p:nvGrpSpPr>
          <p:cNvPr name="Group 24" id="24"/>
          <p:cNvGrpSpPr/>
          <p:nvPr/>
        </p:nvGrpSpPr>
        <p:grpSpPr>
          <a:xfrm rot="0">
            <a:off x="-673113" y="9251081"/>
            <a:ext cx="5321313" cy="2446670"/>
            <a:chOff x="0" y="0"/>
            <a:chExt cx="1223810" cy="56269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223810" cy="562692"/>
            </a:xfrm>
            <a:custGeom>
              <a:avLst/>
              <a:gdLst/>
              <a:ahLst/>
              <a:cxnLst/>
              <a:rect r="r" b="b" t="t" l="l"/>
              <a:pathLst>
                <a:path h="562692" w="1223810">
                  <a:moveTo>
                    <a:pt x="1223810" y="281346"/>
                  </a:moveTo>
                  <a:lnTo>
                    <a:pt x="1020610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020610" y="0"/>
                  </a:lnTo>
                  <a:lnTo>
                    <a:pt x="1223810" y="281346"/>
                  </a:lnTo>
                  <a:close/>
                </a:path>
              </a:pathLst>
            </a:custGeom>
            <a:solidFill>
              <a:srgbClr val="B51F19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14300" y="-57150"/>
              <a:ext cx="995210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-673113" y="8675100"/>
            <a:ext cx="2673102" cy="1151961"/>
            <a:chOff x="0" y="0"/>
            <a:chExt cx="1482931" cy="63906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482931" cy="639062"/>
            </a:xfrm>
            <a:custGeom>
              <a:avLst/>
              <a:gdLst/>
              <a:ahLst/>
              <a:cxnLst/>
              <a:rect r="r" b="b" t="t" l="l"/>
              <a:pathLst>
                <a:path h="639062" w="1482931">
                  <a:moveTo>
                    <a:pt x="1482931" y="319531"/>
                  </a:moveTo>
                  <a:lnTo>
                    <a:pt x="1279731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279731" y="0"/>
                  </a:lnTo>
                  <a:lnTo>
                    <a:pt x="1482931" y="319531"/>
                  </a:lnTo>
                  <a:close/>
                </a:path>
              </a:pathLst>
            </a:custGeom>
            <a:solidFill>
              <a:srgbClr val="A10D00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114300" y="-57150"/>
              <a:ext cx="1254331" cy="696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2450358" y="9762097"/>
            <a:ext cx="14808942" cy="1198000"/>
            <a:chOff x="0" y="0"/>
            <a:chExt cx="7899698" cy="63906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7899698" cy="639062"/>
            </a:xfrm>
            <a:custGeom>
              <a:avLst/>
              <a:gdLst/>
              <a:ahLst/>
              <a:cxnLst/>
              <a:rect r="r" b="b" t="t" l="l"/>
              <a:pathLst>
                <a:path h="639062" w="7899698">
                  <a:moveTo>
                    <a:pt x="7899698" y="319531"/>
                  </a:moveTo>
                  <a:lnTo>
                    <a:pt x="769649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7696498" y="0"/>
                  </a:lnTo>
                  <a:lnTo>
                    <a:pt x="7899698" y="319531"/>
                  </a:lnTo>
                  <a:close/>
                </a:path>
              </a:pathLst>
            </a:custGeom>
            <a:solidFill>
              <a:srgbClr val="C92B26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114300" y="-57150"/>
              <a:ext cx="7671098" cy="6962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-5400000">
            <a:off x="-1086039" y="3863443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7043400" y="-184885"/>
            <a:ext cx="1529778" cy="397742"/>
          </a:xfrm>
          <a:custGeom>
            <a:avLst/>
            <a:gdLst/>
            <a:ahLst/>
            <a:cxnLst/>
            <a:rect r="r" b="b" t="t" l="l"/>
            <a:pathLst>
              <a:path h="397742" w="1529778">
                <a:moveTo>
                  <a:pt x="0" y="0"/>
                </a:moveTo>
                <a:lnTo>
                  <a:pt x="1529778" y="0"/>
                </a:lnTo>
                <a:lnTo>
                  <a:pt x="1529778" y="397743"/>
                </a:lnTo>
                <a:lnTo>
                  <a:pt x="0" y="3977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2952724" y="10076674"/>
            <a:ext cx="1529778" cy="397742"/>
          </a:xfrm>
          <a:custGeom>
            <a:avLst/>
            <a:gdLst/>
            <a:ahLst/>
            <a:cxnLst/>
            <a:rect r="r" b="b" t="t" l="l"/>
            <a:pathLst>
              <a:path h="397742" w="1529778">
                <a:moveTo>
                  <a:pt x="0" y="0"/>
                </a:moveTo>
                <a:lnTo>
                  <a:pt x="1529778" y="0"/>
                </a:lnTo>
                <a:lnTo>
                  <a:pt x="1529778" y="397742"/>
                </a:lnTo>
                <a:lnTo>
                  <a:pt x="0" y="3977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7808289" y="6000750"/>
            <a:ext cx="991473" cy="677919"/>
          </a:xfrm>
          <a:custGeom>
            <a:avLst/>
            <a:gdLst/>
            <a:ahLst/>
            <a:cxnLst/>
            <a:rect r="r" b="b" t="t" l="l"/>
            <a:pathLst>
              <a:path h="677919" w="991473">
                <a:moveTo>
                  <a:pt x="0" y="0"/>
                </a:moveTo>
                <a:lnTo>
                  <a:pt x="991473" y="0"/>
                </a:lnTo>
                <a:lnTo>
                  <a:pt x="991473" y="677919"/>
                </a:lnTo>
                <a:lnTo>
                  <a:pt x="0" y="6779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-1854200" y="-1709864"/>
            <a:ext cx="3098800" cy="2738564"/>
          </a:xfrm>
          <a:custGeom>
            <a:avLst/>
            <a:gdLst/>
            <a:ahLst/>
            <a:cxnLst/>
            <a:rect r="r" b="b" t="t" l="l"/>
            <a:pathLst>
              <a:path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1399076" y="9978798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3395987" y="3892225"/>
            <a:ext cx="1032126" cy="939235"/>
          </a:xfrm>
          <a:custGeom>
            <a:avLst/>
            <a:gdLst/>
            <a:ahLst/>
            <a:cxnLst/>
            <a:rect r="r" b="b" t="t" l="l"/>
            <a:pathLst>
              <a:path h="939235" w="1032126">
                <a:moveTo>
                  <a:pt x="0" y="0"/>
                </a:moveTo>
                <a:lnTo>
                  <a:pt x="1032127" y="0"/>
                </a:lnTo>
                <a:lnTo>
                  <a:pt x="1032127" y="939235"/>
                </a:lnTo>
                <a:lnTo>
                  <a:pt x="0" y="9392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8673324" y="3829851"/>
            <a:ext cx="1040043" cy="1063983"/>
          </a:xfrm>
          <a:custGeom>
            <a:avLst/>
            <a:gdLst/>
            <a:ahLst/>
            <a:cxnLst/>
            <a:rect r="r" b="b" t="t" l="l"/>
            <a:pathLst>
              <a:path h="1063983" w="1040043">
                <a:moveTo>
                  <a:pt x="0" y="0"/>
                </a:moveTo>
                <a:lnTo>
                  <a:pt x="1040043" y="0"/>
                </a:lnTo>
                <a:lnTo>
                  <a:pt x="1040043" y="1063983"/>
                </a:lnTo>
                <a:lnTo>
                  <a:pt x="0" y="10639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3687834" y="3983379"/>
            <a:ext cx="1376231" cy="756927"/>
          </a:xfrm>
          <a:custGeom>
            <a:avLst/>
            <a:gdLst/>
            <a:ahLst/>
            <a:cxnLst/>
            <a:rect r="r" b="b" t="t" l="l"/>
            <a:pathLst>
              <a:path h="756927" w="1376231">
                <a:moveTo>
                  <a:pt x="0" y="0"/>
                </a:moveTo>
                <a:lnTo>
                  <a:pt x="1376231" y="0"/>
                </a:lnTo>
                <a:lnTo>
                  <a:pt x="1376231" y="756927"/>
                </a:lnTo>
                <a:lnTo>
                  <a:pt x="0" y="75692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2" id="42"/>
          <p:cNvGrpSpPr/>
          <p:nvPr/>
        </p:nvGrpSpPr>
        <p:grpSpPr>
          <a:xfrm rot="0">
            <a:off x="1931301" y="5721973"/>
            <a:ext cx="3961499" cy="2369100"/>
            <a:chOff x="0" y="0"/>
            <a:chExt cx="5281999" cy="3158800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0" y="819884"/>
              <a:ext cx="5281999" cy="23389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1D1A1B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Adapting to new development tools and frameworks such as Android Studio and ensuring we gain the necessary technical proficiency.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2488" y="-57150"/>
              <a:ext cx="5277023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true">
                  <a:solidFill>
                    <a:srgbClr val="1D1A1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Learning Curve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7163250" y="5721973"/>
            <a:ext cx="3961499" cy="2369100"/>
            <a:chOff x="0" y="0"/>
            <a:chExt cx="5281999" cy="3158800"/>
          </a:xfrm>
        </p:grpSpPr>
        <p:sp>
          <p:nvSpPr>
            <p:cNvPr name="TextBox 46" id="46"/>
            <p:cNvSpPr txBox="true"/>
            <p:nvPr/>
          </p:nvSpPr>
          <p:spPr>
            <a:xfrm rot="0">
              <a:off x="0" y="819884"/>
              <a:ext cx="5281999" cy="23389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1D1A1B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Implementing reliable GPS and real-time data updates while handling issues like connectivity loss, latency, or signal interference.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2488" y="-57150"/>
              <a:ext cx="5277023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true">
                  <a:solidFill>
                    <a:srgbClr val="1D1A1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Accurate Tracking</a:t>
              </a:r>
            </a:p>
          </p:txBody>
        </p:sp>
      </p:grpSp>
      <p:sp>
        <p:nvSpPr>
          <p:cNvPr name="TextBox 48" id="48"/>
          <p:cNvSpPr txBox="true"/>
          <p:nvPr/>
        </p:nvSpPr>
        <p:spPr>
          <a:xfrm rot="0">
            <a:off x="1244600" y="1161733"/>
            <a:ext cx="8610229" cy="1071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true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Challenges</a:t>
            </a:r>
          </a:p>
        </p:txBody>
      </p:sp>
      <p:grpSp>
        <p:nvGrpSpPr>
          <p:cNvPr name="Group 49" id="49"/>
          <p:cNvGrpSpPr/>
          <p:nvPr/>
        </p:nvGrpSpPr>
        <p:grpSpPr>
          <a:xfrm rot="0">
            <a:off x="12395200" y="5721973"/>
            <a:ext cx="3961499" cy="3159675"/>
            <a:chOff x="0" y="0"/>
            <a:chExt cx="5281999" cy="4212900"/>
          </a:xfrm>
        </p:grpSpPr>
        <p:sp>
          <p:nvSpPr>
            <p:cNvPr name="TextBox 50" id="50"/>
            <p:cNvSpPr txBox="true"/>
            <p:nvPr/>
          </p:nvSpPr>
          <p:spPr>
            <a:xfrm rot="0">
              <a:off x="0" y="1404084"/>
              <a:ext cx="5281999" cy="2808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1D1A1B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Coordinating with campus shuttle operations, schedules, and possible route changes to ensure the app reflects real-world conditions.</a:t>
              </a:r>
            </a:p>
            <a:p>
              <a:pPr algn="ctr">
                <a:lnSpc>
                  <a:spcPts val="2800"/>
                </a:lnSpc>
              </a:pP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2488" y="-57150"/>
              <a:ext cx="5277023" cy="11408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true">
                  <a:solidFill>
                    <a:srgbClr val="1D1A1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Shuttle Service Integration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DAG0UzREUR8</dc:identifier>
  <dcterms:modified xsi:type="dcterms:W3CDTF">2011-08-01T06:04:30Z</dcterms:modified>
  <cp:revision>1</cp:revision>
  <dc:title>Panther Shuttle App Mile 1</dc:title>
</cp:coreProperties>
</file>